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embeddedFontLst>
    <p:embeddedFont>
      <p:font typeface="Lato"/>
      <p:regular r:id="rId42"/>
      <p:bold r:id="rId43"/>
      <p:italic r:id="rId44"/>
      <p:boldItalic r:id="rId45"/>
    </p:embeddedFont>
    <p:embeddedFont>
      <p:font typeface="Poppins"/>
      <p:regular r:id="rId46"/>
      <p:bold r:id="rId47"/>
      <p:italic r:id="rId48"/>
      <p:boldItalic r:id="rId49"/>
    </p:embeddedFont>
    <p:embeddedFont>
      <p:font typeface="Bebas Neue"/>
      <p:regular r:id="rId50"/>
    </p:embeddedFont>
    <p:embeddedFont>
      <p:font typeface="Days One"/>
      <p:regular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font" Target="fonts/Lato-regular.fntdata"/><Relationship Id="rId41" Type="http://schemas.openxmlformats.org/officeDocument/2006/relationships/slide" Target="slides/slide37.xml"/><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Poppins-regular.fntdata"/><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Poppins-italic.fntdata"/><Relationship Id="rId47" Type="http://schemas.openxmlformats.org/officeDocument/2006/relationships/font" Target="fonts/Poppins-bold.fntdata"/><Relationship Id="rId49" Type="http://schemas.openxmlformats.org/officeDocument/2006/relationships/font" Target="fonts/Poppi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DaysOne-regular.fntdata"/><Relationship Id="rId50" Type="http://schemas.openxmlformats.org/officeDocument/2006/relationships/font" Target="fonts/BebasNeue-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mparitech.com/blog/vpn-privacy/best-vpns-for-egypt-unblock-skype-whatsapp-facebook-facetime/"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lt.umich.edu/publinks/generalguideline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seminar will aim to provide a detailed look at how the internet has changed political discussions surrounding free speech, from censorship to content moderation, as well as examine solutions to these new problems that many global leaders are proposing. Taught from an engineering and technology background, this class will look at both the </a:t>
            </a:r>
            <a:r>
              <a:rPr i="1" lang="en">
                <a:solidFill>
                  <a:schemeClr val="dk1"/>
                </a:solidFill>
              </a:rPr>
              <a:t>how </a:t>
            </a:r>
            <a:r>
              <a:rPr lang="en">
                <a:solidFill>
                  <a:schemeClr val="dk1"/>
                </a:solidFill>
              </a:rPr>
              <a:t>and the </a:t>
            </a:r>
            <a:r>
              <a:rPr i="1" lang="en">
                <a:solidFill>
                  <a:schemeClr val="dk1"/>
                </a:solidFill>
              </a:rPr>
              <a:t>why </a:t>
            </a:r>
            <a:r>
              <a:rPr lang="en">
                <a:solidFill>
                  <a:schemeClr val="dk1"/>
                </a:solidFill>
              </a:rPr>
              <a:t>of censorship and content moderation.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efc568fd3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efc568fd3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f2f776bd3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f2f776bd3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10b454d32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10b454d32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10b454d32f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10b454d32f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10b454d32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10b454d32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10b454d32f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10b454d32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1f5944912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11f5944912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10b454d32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10b454d32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10b454d32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10b454d32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10b454d32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10b454d32f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0fbc222e5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0fbc222e5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10b454d32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110b454d32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10b454d32f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110b454d32f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0b454d32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0b454d32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10b454d32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10b454d32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10b454d32f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10b454d32f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10b454d32f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10b454d32f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Surveyed 4708 us adults from june 16 to 22, 2020. Online panel through random sampling of residential addresses (nearly all US adults had a chance at selection). Weighted to be representative of US adult population.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110b454d32f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110b454d32f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https://www.pewresearch.org/internet/2020/08/19/most-americans-think-social-media-sites-censor-political-viewpoints/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10b454d32f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10b454d32f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110b454d32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110b454d32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10b454d32f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110b454d32f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1f5944912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1f5944912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110b454d32f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110b454d32f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110b454d32f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110b454d32f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10b454d32f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10b454d32f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https://www.comparitech.com/blog/vpn-privacy/internet-censorship-map/</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110b454d32f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110b454d32f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0675" lvl="0" marL="457200" rtl="0" algn="l">
              <a:lnSpc>
                <a:spcPct val="115000"/>
              </a:lnSpc>
              <a:spcBef>
                <a:spcPts val="1500"/>
              </a:spcBef>
              <a:spcAft>
                <a:spcPts val="0"/>
              </a:spcAft>
              <a:buClr>
                <a:srgbClr val="444444"/>
              </a:buClr>
              <a:buSzPts val="1450"/>
              <a:buChar char="●"/>
            </a:pPr>
            <a:r>
              <a:rPr lang="en" sz="1450">
                <a:solidFill>
                  <a:srgbClr val="444444"/>
                </a:solidFill>
              </a:rPr>
              <a:t>Canada, Mexico, and the United States have banned or shut down torrenting sites.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Cuba is the only country to restrict online pornography, heavily censor its political media, and restrict VPNs.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Six other countries (El Salvador, Guatemala, Honduras, Mexico, Nicaragua, and Panama) have some restrictions across their political media. The US saw an improvement in this area this year as restrictions on political media have eased since the last presidential election.</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Cuba and Honduras have restrictions across social media platforms.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Messaging and VoIP apps are met with restrictions in Belize, Cuba, and Mexico. Cuba restricted access to social media and WhatsApp following anti-government protests. In Mexico, some ISPs block VoIP services, while Belize telecoms providers offer their own VoIP services while banning others.</a:t>
            </a:r>
            <a:endParaRPr sz="1450">
              <a:solidFill>
                <a:srgbClr val="444444"/>
              </a:solidFill>
            </a:endParaRPr>
          </a:p>
          <a:p>
            <a:pPr indent="0" lvl="0" marL="0" rtl="0" algn="l">
              <a:spcBef>
                <a:spcPts val="150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110b454d32f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110b454d32f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0675" lvl="0" marL="457200" rtl="0" algn="l">
              <a:lnSpc>
                <a:spcPct val="115000"/>
              </a:lnSpc>
              <a:spcBef>
                <a:spcPts val="1500"/>
              </a:spcBef>
              <a:spcAft>
                <a:spcPts val="0"/>
              </a:spcAft>
              <a:buClr>
                <a:srgbClr val="444444"/>
              </a:buClr>
              <a:buSzPts val="1450"/>
              <a:buChar char="●"/>
            </a:pPr>
            <a:r>
              <a:rPr lang="en" sz="1450">
                <a:solidFill>
                  <a:srgbClr val="444444"/>
                </a:solidFill>
              </a:rPr>
              <a:t>12 Asian countries have blocked or banned torrenting sites.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The majority of Asian countries have restrictions on online pornography (40 out of the 49 we covered–82 percent) with 27 of these having full bans/blocks.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Political media is also heavily restricted and censored in Asia. 43 (88 percent) of the countries we covered have restrictions, with the majority (28) being subject to heavy censorship.</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A large number (32) of these countries restrict social media platforms in some way. China, Iran, North Korea, and Turkmenistan go one step further and enforce full bans across popular social media platforms.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Four countries have full bans on VPN use (China, Iran, Iraq, and North Korea), and a further 11 impose restrictions.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Messaging and VoIP app restrictions are also commonplace in Asia with 13 countries implementing some form of limitation. Although Russia did ban Telegram in 2018, this was lifted in June 2020. However, as the government continues to look for ways to restrict websites and apps from outside the country, this could change at any time.</a:t>
            </a:r>
            <a:endParaRPr sz="1450">
              <a:solidFill>
                <a:srgbClr val="444444"/>
              </a:solidFill>
            </a:endParaRPr>
          </a:p>
          <a:p>
            <a:pPr indent="0" lvl="0" marL="0" rtl="0" algn="l">
              <a:spcBef>
                <a:spcPts val="150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110b454d32f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110b454d32f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0675" lvl="0" marL="457200" rtl="0" algn="l">
              <a:lnSpc>
                <a:spcPct val="115000"/>
              </a:lnSpc>
              <a:spcBef>
                <a:spcPts val="1500"/>
              </a:spcBef>
              <a:spcAft>
                <a:spcPts val="0"/>
              </a:spcAft>
              <a:buClr>
                <a:srgbClr val="444444"/>
              </a:buClr>
              <a:buSzPts val="1450"/>
              <a:buChar char="●"/>
            </a:pPr>
            <a:r>
              <a:rPr lang="en" sz="1450">
                <a:solidFill>
                  <a:srgbClr val="444444"/>
                </a:solidFill>
              </a:rPr>
              <a:t>18 countries have banned or shut down torrenting sites. A number have also introduced measures but aren’t blocking websites as of yet (Bulgaria, Croatia, Cyprus, the Czech Republic, Estonia, Hungary, Liechtenstein, Lithuania, Luxembourg, Malta, Poland, Slovakia, and Slovenia). As they aren’t blocking torrenting sites, these haven’t been scored as having “sites blocked” and are instead scored as being “restricted.”</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While torrenting websites are often blocked in Spain (hence why it is classed as having shut down torrenting sites), rules do permit torrenting for personal use (downloading to view but not to upload or distribute).</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Ukraine restricts online pornography while Belarus and Turkey ban/block the content entirely.</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Political media is restricted in 12 countries. As we have already seen, Greece joined this list this year as did Hungary and Kosovo.</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Two countries heavily censor political media – Belarus and Turkey.</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No European countries block or ban social media but five do restrict it. These are Belarus, Montenegro, Spain, Turkey, and Ukraine.</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Turkey restricts the use of VPNs while Belarus bans them entirely.</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Messaging and VoIP apps are unrestricted across Europe.</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t/>
            </a:r>
            <a:endParaRPr sz="1450">
              <a:solidFill>
                <a:srgbClr val="444444"/>
              </a:solidFill>
            </a:endParaRPr>
          </a:p>
          <a:p>
            <a:pPr indent="0" lvl="0" marL="0" rtl="0" algn="l">
              <a:spcBef>
                <a:spcPts val="150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110b454d32f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110b454d32f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0675" lvl="0" marL="457200" rtl="0" algn="l">
              <a:lnSpc>
                <a:spcPct val="115000"/>
              </a:lnSpc>
              <a:spcBef>
                <a:spcPts val="1500"/>
              </a:spcBef>
              <a:spcAft>
                <a:spcPts val="0"/>
              </a:spcAft>
              <a:buClr>
                <a:srgbClr val="444444"/>
              </a:buClr>
              <a:buSzPts val="1450"/>
              <a:buChar char="●"/>
            </a:pPr>
            <a:r>
              <a:rPr lang="en" sz="1450">
                <a:solidFill>
                  <a:srgbClr val="444444"/>
                </a:solidFill>
              </a:rPr>
              <a:t>South Africa is the only African country to actively shut down torrenting sites.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14 African countries have restrictions when it comes to online pornography with four of these having full bans (Equatorial Guinea, Eritrea, Tanzania, and Uganda). New regulations in Tanzania further defined pornography as a type of “prohibited content.”</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Most of the African countries we covered (43 of 53–81 percent) restrict political media. 11 of these enforce heavy censorship with Algeria, Cameroon, and Chad all upping their suppression of political commentary since our last study.</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60 percent of the African countries we covered implement social media restrictions but only one of these–Eritrea–has gone so far as to continually block access to social media sites.</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Egypt is the only country to restrict VPN use. Despite VPNs being legal, many VPN providers’ websites and servers are blocked (</a:t>
            </a:r>
            <a:r>
              <a:rPr lang="en" sz="1450">
                <a:solidFill>
                  <a:srgbClr val="1A73E8"/>
                </a:solidFill>
                <a:uFill>
                  <a:noFill/>
                </a:uFill>
                <a:hlinkClick r:id="rId2">
                  <a:extLst>
                    <a:ext uri="{A12FA001-AC4F-418D-AE19-62706E023703}">
                      <ahyp:hlinkClr val="tx"/>
                    </a:ext>
                  </a:extLst>
                </a:hlinkClick>
              </a:rPr>
              <a:t>these are the best options when choosing a VPN in Egypt</a:t>
            </a:r>
            <a:r>
              <a:rPr lang="en" sz="1450">
                <a:solidFill>
                  <a:srgbClr val="444444"/>
                </a:solidFill>
              </a:rPr>
              <a:t>).</a:t>
            </a:r>
            <a:endParaRPr sz="1450">
              <a:solidFill>
                <a:srgbClr val="444444"/>
              </a:solidFill>
            </a:endParaRPr>
          </a:p>
          <a:p>
            <a:pPr indent="-320675" lvl="0" marL="457200" rtl="0" algn="l">
              <a:lnSpc>
                <a:spcPct val="115000"/>
              </a:lnSpc>
              <a:spcBef>
                <a:spcPts val="0"/>
              </a:spcBef>
              <a:spcAft>
                <a:spcPts val="0"/>
              </a:spcAft>
              <a:buClr>
                <a:srgbClr val="444444"/>
              </a:buClr>
              <a:buSzPts val="1450"/>
              <a:buChar char="●"/>
            </a:pPr>
            <a:r>
              <a:rPr lang="en" sz="1450">
                <a:solidFill>
                  <a:srgbClr val="444444"/>
                </a:solidFill>
              </a:rPr>
              <a:t>Egypt is also one of the seven countries to have restrictions surrounding the use of messaging/VoIP apps. The others are Burundi, Equatorial Guinea, Sierra Leone, Libya, Morocco, and Tunisia.</a:t>
            </a:r>
            <a:endParaRPr sz="1450">
              <a:solidFill>
                <a:srgbClr val="444444"/>
              </a:solidFill>
            </a:endParaRPr>
          </a:p>
          <a:p>
            <a:pPr indent="0" lvl="0" marL="0" rtl="0" algn="l">
              <a:spcBef>
                <a:spcPts val="1500"/>
              </a:spcBef>
              <a:spcAft>
                <a:spcPts val="0"/>
              </a:spcAft>
              <a:buNone/>
            </a:pPr>
            <a:r>
              <a:t/>
            </a:r>
            <a:endParaRPr sz="1450">
              <a:solidFill>
                <a:srgbClr val="444444"/>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110b454d32f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110b454d32f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0fbc222e53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0fbc222e5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Many of these issues are very political and very sticky, and so I plan to use the beginning of each class to present factual background information, and then allow the ensuing open discussion to be opinion-based from then onwards. At that point, my role would be to prompt further discussion and maintain a respectful environment. My goal with this class is that everyone walks away with a new understanding of technology and policy, and feels more confident in their own civic engagement with these issues.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1f5944912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1f5944912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1f594491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1f594491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10b454d3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10b454d3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10b454d32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10b454d32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https://crlt.umich.edu/publinks/generalguidelines</a:t>
            </a:r>
            <a:endParaRPr/>
          </a:p>
          <a:p>
            <a:pPr indent="0" lvl="0" marL="0" rtl="0" algn="l">
              <a:spcBef>
                <a:spcPts val="0"/>
              </a:spcBef>
              <a:spcAft>
                <a:spcPts val="0"/>
              </a:spcAft>
              <a:buNone/>
            </a:pPr>
            <a:r>
              <a:rPr lang="en"/>
              <a:t>UMICH - Center for Learning –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 publicly to this list or private chat me a suggestion that would make you feel more comfortable.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0fbc222e53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0fbc222e53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accent1"/>
            </a:gs>
            <a:gs pos="79000">
              <a:schemeClr val="lt1"/>
            </a:gs>
            <a:gs pos="100000">
              <a:schemeClr val="accent6"/>
            </a:gs>
          </a:gsLst>
          <a:lin ang="2700006" scaled="0"/>
        </a:gradFill>
      </p:bgPr>
    </p:bg>
    <p:spTree>
      <p:nvGrpSpPr>
        <p:cNvPr id="8" name="Shape 8"/>
        <p:cNvGrpSpPr/>
        <p:nvPr/>
      </p:nvGrpSpPr>
      <p:grpSpPr>
        <a:xfrm>
          <a:off x="0" y="0"/>
          <a:ext cx="0" cy="0"/>
          <a:chOff x="0" y="0"/>
          <a:chExt cx="0" cy="0"/>
        </a:xfrm>
      </p:grpSpPr>
      <p:sp>
        <p:nvSpPr>
          <p:cNvPr id="9" name="Google Shape;9;p2"/>
          <p:cNvSpPr/>
          <p:nvPr/>
        </p:nvSpPr>
        <p:spPr>
          <a:xfrm>
            <a:off x="6858200" y="2750225"/>
            <a:ext cx="4489411" cy="450716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5400000">
            <a:off x="225387" y="-225388"/>
            <a:ext cx="2863929" cy="3314700"/>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7496699" y="-622887"/>
            <a:ext cx="1864389" cy="1853864"/>
          </a:xfrm>
          <a:custGeom>
            <a:rect b="b" l="l" r="r" t="t"/>
            <a:pathLst>
              <a:path extrusionOk="0" h="40861" w="41093">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715100" y="1937500"/>
            <a:ext cx="5838300" cy="17973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sz="6000">
                <a:solidFill>
                  <a:schemeClr val="lt2"/>
                </a:solidFill>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715100" y="4214900"/>
            <a:ext cx="5838300" cy="393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accent1"/>
            </a:gs>
            <a:gs pos="79000">
              <a:schemeClr val="lt1"/>
            </a:gs>
            <a:gs pos="100000">
              <a:schemeClr val="accent6"/>
            </a:gs>
          </a:gsLst>
          <a:lin ang="18900044" scaled="0"/>
        </a:gradFill>
      </p:bgPr>
    </p:bg>
    <p:spTree>
      <p:nvGrpSpPr>
        <p:cNvPr id="62" name="Shape 62"/>
        <p:cNvGrpSpPr/>
        <p:nvPr/>
      </p:nvGrpSpPr>
      <p:grpSpPr>
        <a:xfrm>
          <a:off x="0" y="0"/>
          <a:ext cx="0" cy="0"/>
          <a:chOff x="0" y="0"/>
          <a:chExt cx="0" cy="0"/>
        </a:xfrm>
      </p:grpSpPr>
      <p:sp>
        <p:nvSpPr>
          <p:cNvPr id="63" name="Google Shape;63;p11"/>
          <p:cNvSpPr/>
          <p:nvPr/>
        </p:nvSpPr>
        <p:spPr>
          <a:xfrm>
            <a:off x="7221950" y="2819400"/>
            <a:ext cx="2065727" cy="241307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rot="10800000">
            <a:off x="-188500" y="-133350"/>
            <a:ext cx="2065727" cy="241307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rot="-5400000">
            <a:off x="-923181" y="3487138"/>
            <a:ext cx="2702570" cy="2687231"/>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rot="5400000">
            <a:off x="7382544" y="-903874"/>
            <a:ext cx="2702570" cy="2687231"/>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solidFill>
                  <a:schemeClr val="lt2"/>
                </a:solidFill>
                <a:latin typeface="Days One"/>
                <a:ea typeface="Days One"/>
                <a:cs typeface="Days One"/>
                <a:sym typeface="Days One"/>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8" name="Google Shape;68;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2"/>
        </a:solidFill>
      </p:bgPr>
    </p:bg>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accent1"/>
            </a:gs>
            <a:gs pos="79000">
              <a:schemeClr val="lt1"/>
            </a:gs>
            <a:gs pos="100000">
              <a:schemeClr val="accent6"/>
            </a:gs>
          </a:gsLst>
          <a:lin ang="8099331" scaled="0"/>
        </a:gradFill>
      </p:bgPr>
    </p:bg>
    <p:spTree>
      <p:nvGrpSpPr>
        <p:cNvPr id="70" name="Shape 70"/>
        <p:cNvGrpSpPr/>
        <p:nvPr/>
      </p:nvGrpSpPr>
      <p:grpSpPr>
        <a:xfrm>
          <a:off x="0" y="0"/>
          <a:ext cx="0" cy="0"/>
          <a:chOff x="0" y="0"/>
          <a:chExt cx="0" cy="0"/>
        </a:xfrm>
      </p:grpSpPr>
      <p:sp>
        <p:nvSpPr>
          <p:cNvPr id="71" name="Google Shape;71;p13"/>
          <p:cNvSpPr/>
          <p:nvPr/>
        </p:nvSpPr>
        <p:spPr>
          <a:xfrm>
            <a:off x="-1788525" y="1325945"/>
            <a:ext cx="2680775" cy="2691455"/>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rot="-4243771">
            <a:off x="7521125" y="-325063"/>
            <a:ext cx="1815550" cy="209618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txBox="1"/>
          <p:nvPr>
            <p:ph type="title"/>
          </p:nvPr>
        </p:nvSpPr>
        <p:spPr>
          <a:xfrm>
            <a:off x="1760916" y="1576755"/>
            <a:ext cx="2594700" cy="55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13"/>
          <p:cNvSpPr txBox="1"/>
          <p:nvPr>
            <p:ph hasCustomPrompt="1" idx="2" type="title"/>
          </p:nvPr>
        </p:nvSpPr>
        <p:spPr>
          <a:xfrm>
            <a:off x="892278" y="1599275"/>
            <a:ext cx="817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1" type="subTitle"/>
          </p:nvPr>
        </p:nvSpPr>
        <p:spPr>
          <a:xfrm>
            <a:off x="1760903" y="226200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6" name="Google Shape;76;p13"/>
          <p:cNvSpPr txBox="1"/>
          <p:nvPr>
            <p:ph idx="3" type="title"/>
          </p:nvPr>
        </p:nvSpPr>
        <p:spPr>
          <a:xfrm>
            <a:off x="1760916" y="3372696"/>
            <a:ext cx="2336400" cy="559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7" name="Google Shape;77;p13"/>
          <p:cNvSpPr txBox="1"/>
          <p:nvPr>
            <p:ph hasCustomPrompt="1" idx="4" type="title"/>
          </p:nvPr>
        </p:nvSpPr>
        <p:spPr>
          <a:xfrm>
            <a:off x="892278" y="3404550"/>
            <a:ext cx="817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5" type="subTitle"/>
          </p:nvPr>
        </p:nvSpPr>
        <p:spPr>
          <a:xfrm>
            <a:off x="1760903" y="405947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3"/>
          <p:cNvSpPr txBox="1"/>
          <p:nvPr>
            <p:ph idx="6" type="title"/>
          </p:nvPr>
        </p:nvSpPr>
        <p:spPr>
          <a:xfrm>
            <a:off x="5570917" y="1567475"/>
            <a:ext cx="2680800" cy="55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 name="Google Shape;80;p13"/>
          <p:cNvSpPr txBox="1"/>
          <p:nvPr>
            <p:ph hasCustomPrompt="1" idx="7" type="title"/>
          </p:nvPr>
        </p:nvSpPr>
        <p:spPr>
          <a:xfrm>
            <a:off x="4697103" y="1590375"/>
            <a:ext cx="817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idx="8" type="subTitle"/>
          </p:nvPr>
        </p:nvSpPr>
        <p:spPr>
          <a:xfrm>
            <a:off x="5570903" y="225310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2" name="Google Shape;82;p13"/>
          <p:cNvSpPr txBox="1"/>
          <p:nvPr>
            <p:ph idx="9" type="title"/>
          </p:nvPr>
        </p:nvSpPr>
        <p:spPr>
          <a:xfrm>
            <a:off x="5570922" y="3346425"/>
            <a:ext cx="2680800" cy="559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3" name="Google Shape;83;p13"/>
          <p:cNvSpPr txBox="1"/>
          <p:nvPr>
            <p:ph hasCustomPrompt="1" idx="13" type="title"/>
          </p:nvPr>
        </p:nvSpPr>
        <p:spPr>
          <a:xfrm>
            <a:off x="4697103" y="3379775"/>
            <a:ext cx="817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idx="14" type="subTitle"/>
          </p:nvPr>
        </p:nvSpPr>
        <p:spPr>
          <a:xfrm>
            <a:off x="5570903" y="4034695"/>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5" name="Google Shape;85;p13"/>
          <p:cNvSpPr txBox="1"/>
          <p:nvPr>
            <p:ph idx="15" type="title"/>
          </p:nvPr>
        </p:nvSpPr>
        <p:spPr>
          <a:xfrm>
            <a:off x="720000" y="532925"/>
            <a:ext cx="77040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gradFill>
          <a:gsLst>
            <a:gs pos="0">
              <a:schemeClr val="accent1"/>
            </a:gs>
            <a:gs pos="79000">
              <a:schemeClr val="lt1"/>
            </a:gs>
            <a:gs pos="100000">
              <a:schemeClr val="accent6"/>
            </a:gs>
          </a:gsLst>
          <a:lin ang="8099331" scaled="0"/>
        </a:gradFill>
      </p:bgPr>
    </p:bg>
    <p:spTree>
      <p:nvGrpSpPr>
        <p:cNvPr id="86" name="Shape 86"/>
        <p:cNvGrpSpPr/>
        <p:nvPr/>
      </p:nvGrpSpPr>
      <p:grpSpPr>
        <a:xfrm>
          <a:off x="0" y="0"/>
          <a:ext cx="0" cy="0"/>
          <a:chOff x="0" y="0"/>
          <a:chExt cx="0" cy="0"/>
        </a:xfrm>
      </p:grpSpPr>
      <p:sp>
        <p:nvSpPr>
          <p:cNvPr id="87" name="Google Shape;87;p14"/>
          <p:cNvSpPr/>
          <p:nvPr/>
        </p:nvSpPr>
        <p:spPr>
          <a:xfrm>
            <a:off x="-1350375" y="-1771650"/>
            <a:ext cx="3551565" cy="356571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556707" y="2728814"/>
            <a:ext cx="2762771" cy="3227472"/>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3719961">
            <a:off x="6125789" y="-1513239"/>
            <a:ext cx="3066313" cy="3048910"/>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txBox="1"/>
          <p:nvPr>
            <p:ph type="title"/>
          </p:nvPr>
        </p:nvSpPr>
        <p:spPr>
          <a:xfrm>
            <a:off x="3865000" y="4076600"/>
            <a:ext cx="45639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1800">
                <a:solidFill>
                  <a:schemeClr val="lt2"/>
                </a:solidFill>
                <a:latin typeface="Days One"/>
                <a:ea typeface="Days One"/>
                <a:cs typeface="Days One"/>
                <a:sym typeface="Days 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1" name="Google Shape;91;p14"/>
          <p:cNvSpPr txBox="1"/>
          <p:nvPr>
            <p:ph idx="1" type="subTitle"/>
          </p:nvPr>
        </p:nvSpPr>
        <p:spPr>
          <a:xfrm>
            <a:off x="3314700" y="1886950"/>
            <a:ext cx="5114400" cy="2114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900">
                <a:solidFill>
                  <a:schemeClr val="lt2"/>
                </a:solidFill>
                <a:latin typeface="Lato"/>
                <a:ea typeface="Lato"/>
                <a:cs typeface="Lato"/>
                <a:sym typeface="Lato"/>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gradFill>
          <a:gsLst>
            <a:gs pos="0">
              <a:schemeClr val="accent1"/>
            </a:gs>
            <a:gs pos="79000">
              <a:schemeClr val="lt1"/>
            </a:gs>
            <a:gs pos="100000">
              <a:schemeClr val="accent6"/>
            </a:gs>
          </a:gsLst>
          <a:lin ang="18900044" scaled="0"/>
        </a:gradFill>
      </p:bgPr>
    </p:bg>
    <p:spTree>
      <p:nvGrpSpPr>
        <p:cNvPr id="92" name="Shape 92"/>
        <p:cNvGrpSpPr/>
        <p:nvPr/>
      </p:nvGrpSpPr>
      <p:grpSpPr>
        <a:xfrm>
          <a:off x="0" y="0"/>
          <a:ext cx="0" cy="0"/>
          <a:chOff x="0" y="0"/>
          <a:chExt cx="0" cy="0"/>
        </a:xfrm>
      </p:grpSpPr>
      <p:sp>
        <p:nvSpPr>
          <p:cNvPr id="93" name="Google Shape;93;p15"/>
          <p:cNvSpPr/>
          <p:nvPr/>
        </p:nvSpPr>
        <p:spPr>
          <a:xfrm>
            <a:off x="7131150" y="-226612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2132275" y="30185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rot="1700207">
            <a:off x="6864111" y="2679832"/>
            <a:ext cx="2803921" cy="327539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rot="-9454994">
            <a:off x="-323737" y="-1234466"/>
            <a:ext cx="3492326" cy="407968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txBox="1"/>
          <p:nvPr>
            <p:ph idx="1" type="subTitle"/>
          </p:nvPr>
        </p:nvSpPr>
        <p:spPr>
          <a:xfrm>
            <a:off x="1844550" y="3190638"/>
            <a:ext cx="5454900" cy="61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 name="Google Shape;98;p15"/>
          <p:cNvSpPr txBox="1"/>
          <p:nvPr>
            <p:ph type="title"/>
          </p:nvPr>
        </p:nvSpPr>
        <p:spPr>
          <a:xfrm>
            <a:off x="720000" y="1337263"/>
            <a:ext cx="7704000" cy="154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20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gradFill>
          <a:gsLst>
            <a:gs pos="0">
              <a:schemeClr val="accent1"/>
            </a:gs>
            <a:gs pos="79000">
              <a:schemeClr val="lt1"/>
            </a:gs>
            <a:gs pos="100000">
              <a:schemeClr val="accent6"/>
            </a:gs>
          </a:gsLst>
          <a:lin ang="13500032" scaled="0"/>
        </a:gradFill>
      </p:bgPr>
    </p:bg>
    <p:spTree>
      <p:nvGrpSpPr>
        <p:cNvPr id="99" name="Shape 99"/>
        <p:cNvGrpSpPr/>
        <p:nvPr/>
      </p:nvGrpSpPr>
      <p:grpSpPr>
        <a:xfrm>
          <a:off x="0" y="0"/>
          <a:ext cx="0" cy="0"/>
          <a:chOff x="0" y="0"/>
          <a:chExt cx="0" cy="0"/>
        </a:xfrm>
      </p:grpSpPr>
      <p:sp>
        <p:nvSpPr>
          <p:cNvPr id="100" name="Google Shape;100;p16"/>
          <p:cNvSpPr/>
          <p:nvPr/>
        </p:nvSpPr>
        <p:spPr>
          <a:xfrm>
            <a:off x="7131150" y="-226612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2132275" y="30185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rot="1700207">
            <a:off x="6864111" y="2679832"/>
            <a:ext cx="2803921" cy="327539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rot="-9454994">
            <a:off x="-323737" y="-1234466"/>
            <a:ext cx="3492326" cy="407968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txBox="1"/>
          <p:nvPr>
            <p:ph type="title"/>
          </p:nvPr>
        </p:nvSpPr>
        <p:spPr>
          <a:xfrm>
            <a:off x="4650250" y="1738325"/>
            <a:ext cx="3783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5" name="Google Shape;105;p16"/>
          <p:cNvSpPr txBox="1"/>
          <p:nvPr>
            <p:ph idx="1" type="subTitle"/>
          </p:nvPr>
        </p:nvSpPr>
        <p:spPr>
          <a:xfrm>
            <a:off x="4650250" y="2347500"/>
            <a:ext cx="3154800" cy="120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bg>
      <p:bgPr>
        <a:gradFill>
          <a:gsLst>
            <a:gs pos="0">
              <a:schemeClr val="accent1"/>
            </a:gs>
            <a:gs pos="79000">
              <a:schemeClr val="lt1"/>
            </a:gs>
            <a:gs pos="100000">
              <a:schemeClr val="accent6"/>
            </a:gs>
          </a:gsLst>
          <a:lin ang="18900044" scaled="0"/>
        </a:gradFill>
      </p:bgPr>
    </p:bg>
    <p:spTree>
      <p:nvGrpSpPr>
        <p:cNvPr id="106" name="Shape 106"/>
        <p:cNvGrpSpPr/>
        <p:nvPr/>
      </p:nvGrpSpPr>
      <p:grpSpPr>
        <a:xfrm>
          <a:off x="0" y="0"/>
          <a:ext cx="0" cy="0"/>
          <a:chOff x="0" y="0"/>
          <a:chExt cx="0" cy="0"/>
        </a:xfrm>
      </p:grpSpPr>
      <p:sp>
        <p:nvSpPr>
          <p:cNvPr id="107" name="Google Shape;107;p17"/>
          <p:cNvSpPr/>
          <p:nvPr/>
        </p:nvSpPr>
        <p:spPr>
          <a:xfrm flipH="1">
            <a:off x="-2132275" y="-226612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flipH="1">
            <a:off x="7131150" y="30185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flipH="1" rot="-1700207">
            <a:off x="-446487" y="2679832"/>
            <a:ext cx="2803921" cy="327539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flipH="1" rot="9454994">
            <a:off x="6052955" y="-1234466"/>
            <a:ext cx="3492326" cy="407968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txBox="1"/>
          <p:nvPr>
            <p:ph type="title"/>
          </p:nvPr>
        </p:nvSpPr>
        <p:spPr>
          <a:xfrm flipH="1">
            <a:off x="762000" y="1770075"/>
            <a:ext cx="315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7"/>
          <p:cNvSpPr txBox="1"/>
          <p:nvPr>
            <p:ph idx="1" type="subTitle"/>
          </p:nvPr>
        </p:nvSpPr>
        <p:spPr>
          <a:xfrm flipH="1">
            <a:off x="762000" y="2369325"/>
            <a:ext cx="30774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bg>
      <p:bgPr>
        <a:gradFill>
          <a:gsLst>
            <a:gs pos="0">
              <a:schemeClr val="accent1"/>
            </a:gs>
            <a:gs pos="79000">
              <a:schemeClr val="lt1"/>
            </a:gs>
            <a:gs pos="100000">
              <a:schemeClr val="accent6"/>
            </a:gs>
          </a:gsLst>
          <a:lin ang="8099331" scaled="0"/>
        </a:grad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4191862" y="1745250"/>
            <a:ext cx="315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18"/>
          <p:cNvSpPr txBox="1"/>
          <p:nvPr>
            <p:ph idx="1" type="subTitle"/>
          </p:nvPr>
        </p:nvSpPr>
        <p:spPr>
          <a:xfrm>
            <a:off x="4191862" y="2420700"/>
            <a:ext cx="3151500" cy="11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 name="Google Shape;116;p18"/>
          <p:cNvSpPr/>
          <p:nvPr/>
        </p:nvSpPr>
        <p:spPr>
          <a:xfrm flipH="1">
            <a:off x="6173175" y="-1771650"/>
            <a:ext cx="3551565" cy="356571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flipH="1" rot="-5400000">
            <a:off x="6168301" y="2728814"/>
            <a:ext cx="2762771" cy="3227472"/>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flipH="1" rot="-3719961">
            <a:off x="-817737" y="-1513239"/>
            <a:ext cx="3066313" cy="3048910"/>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4">
    <p:bg>
      <p:bgPr>
        <a:gradFill>
          <a:gsLst>
            <a:gs pos="0">
              <a:schemeClr val="accent1"/>
            </a:gs>
            <a:gs pos="79000">
              <a:schemeClr val="lt1"/>
            </a:gs>
            <a:gs pos="100000">
              <a:schemeClr val="accent6"/>
            </a:gs>
          </a:gsLst>
          <a:lin ang="8099331" scaled="0"/>
        </a:gradFill>
      </p:bgPr>
    </p:bg>
    <p:spTree>
      <p:nvGrpSpPr>
        <p:cNvPr id="119" name="Shape 119"/>
        <p:cNvGrpSpPr/>
        <p:nvPr/>
      </p:nvGrpSpPr>
      <p:grpSpPr>
        <a:xfrm>
          <a:off x="0" y="0"/>
          <a:ext cx="0" cy="0"/>
          <a:chOff x="0" y="0"/>
          <a:chExt cx="0" cy="0"/>
        </a:xfrm>
      </p:grpSpPr>
      <p:sp>
        <p:nvSpPr>
          <p:cNvPr id="120" name="Google Shape;120;p19"/>
          <p:cNvSpPr/>
          <p:nvPr/>
        </p:nvSpPr>
        <p:spPr>
          <a:xfrm flipH="1">
            <a:off x="6820875" y="3467100"/>
            <a:ext cx="3551565" cy="356571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flipH="1" rot="10800000">
            <a:off x="6567576" y="-203836"/>
            <a:ext cx="2762771" cy="3227472"/>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flipH="1" rot="-5400000">
            <a:off x="-472898" y="-569852"/>
            <a:ext cx="2222321" cy="2209708"/>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txBox="1"/>
          <p:nvPr>
            <p:ph type="title"/>
          </p:nvPr>
        </p:nvSpPr>
        <p:spPr>
          <a:xfrm>
            <a:off x="715100" y="1549000"/>
            <a:ext cx="4587600" cy="1916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200">
                <a:solidFill>
                  <a:schemeClr val="lt2"/>
                </a:solidFill>
                <a:latin typeface="Days One"/>
                <a:ea typeface="Days One"/>
                <a:cs typeface="Days One"/>
                <a:sym typeface="Days 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4" name="Google Shape;124;p19"/>
          <p:cNvSpPr txBox="1"/>
          <p:nvPr>
            <p:ph idx="1" type="subTitle"/>
          </p:nvPr>
        </p:nvSpPr>
        <p:spPr>
          <a:xfrm>
            <a:off x="715100" y="3634200"/>
            <a:ext cx="4587600" cy="97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_1_2">
    <p:bg>
      <p:bgPr>
        <a:gradFill>
          <a:gsLst>
            <a:gs pos="0">
              <a:schemeClr val="accent1"/>
            </a:gs>
            <a:gs pos="79000">
              <a:schemeClr val="lt1"/>
            </a:gs>
            <a:gs pos="100000">
              <a:schemeClr val="accent6"/>
            </a:gs>
          </a:gsLst>
          <a:lin ang="8099331" scaled="0"/>
        </a:gradFill>
      </p:bgPr>
    </p:bg>
    <p:spTree>
      <p:nvGrpSpPr>
        <p:cNvPr id="125" name="Shape 125"/>
        <p:cNvGrpSpPr/>
        <p:nvPr/>
      </p:nvGrpSpPr>
      <p:grpSpPr>
        <a:xfrm>
          <a:off x="0" y="0"/>
          <a:ext cx="0" cy="0"/>
          <a:chOff x="0" y="0"/>
          <a:chExt cx="0" cy="0"/>
        </a:xfrm>
      </p:grpSpPr>
      <p:sp>
        <p:nvSpPr>
          <p:cNvPr id="126" name="Google Shape;126;p20"/>
          <p:cNvSpPr/>
          <p:nvPr/>
        </p:nvSpPr>
        <p:spPr>
          <a:xfrm flipH="1">
            <a:off x="7926154" y="3948325"/>
            <a:ext cx="3101598" cy="311395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flipH="1" rot="3516704">
            <a:off x="-845983" y="-554629"/>
            <a:ext cx="3423889" cy="3999811"/>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flipH="1" rot="-2126950">
            <a:off x="6889570" y="-1384093"/>
            <a:ext cx="2744644" cy="2729065"/>
          </a:xfrm>
          <a:custGeom>
            <a:rect b="b" l="l" r="r" t="t"/>
            <a:pathLst>
              <a:path extrusionOk="0" h="40861" w="41093">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txBox="1"/>
          <p:nvPr>
            <p:ph type="title"/>
          </p:nvPr>
        </p:nvSpPr>
        <p:spPr>
          <a:xfrm flipH="1">
            <a:off x="4151700" y="2036975"/>
            <a:ext cx="4205100" cy="1226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solidFill>
                  <a:schemeClr val="lt2"/>
                </a:solidFill>
                <a:latin typeface="Days One"/>
                <a:ea typeface="Days One"/>
                <a:cs typeface="Days One"/>
                <a:sym typeface="Days 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0" name="Google Shape;130;p20"/>
          <p:cNvSpPr txBox="1"/>
          <p:nvPr>
            <p:ph hasCustomPrompt="1" idx="2" type="title"/>
          </p:nvPr>
        </p:nvSpPr>
        <p:spPr>
          <a:xfrm>
            <a:off x="3996600" y="1195175"/>
            <a:ext cx="42051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1" name="Google Shape;131;p20"/>
          <p:cNvSpPr txBox="1"/>
          <p:nvPr>
            <p:ph idx="1" type="subTitle"/>
          </p:nvPr>
        </p:nvSpPr>
        <p:spPr>
          <a:xfrm flipH="1">
            <a:off x="3996600" y="3554725"/>
            <a:ext cx="4360200" cy="39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1"/>
            </a:gs>
            <a:gs pos="79000">
              <a:schemeClr val="lt1"/>
            </a:gs>
            <a:gs pos="100000">
              <a:schemeClr val="accent6"/>
            </a:gs>
          </a:gsLst>
          <a:lin ang="2700006" scaled="0"/>
        </a:gradFill>
      </p:bgPr>
    </p:bg>
    <p:spTree>
      <p:nvGrpSpPr>
        <p:cNvPr id="14" name="Shape 14"/>
        <p:cNvGrpSpPr/>
        <p:nvPr/>
      </p:nvGrpSpPr>
      <p:grpSpPr>
        <a:xfrm>
          <a:off x="0" y="0"/>
          <a:ext cx="0" cy="0"/>
          <a:chOff x="0" y="0"/>
          <a:chExt cx="0" cy="0"/>
        </a:xfrm>
      </p:grpSpPr>
      <p:sp>
        <p:nvSpPr>
          <p:cNvPr id="15" name="Google Shape;15;p3"/>
          <p:cNvSpPr/>
          <p:nvPr/>
        </p:nvSpPr>
        <p:spPr>
          <a:xfrm>
            <a:off x="-1351900" y="3948325"/>
            <a:ext cx="3101598" cy="311395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rot="-3516704">
            <a:off x="6716946" y="-554629"/>
            <a:ext cx="3423889" cy="3999811"/>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rot="2126950">
            <a:off x="41639" y="-1384093"/>
            <a:ext cx="2744644" cy="2729065"/>
          </a:xfrm>
          <a:custGeom>
            <a:rect b="b" l="l" r="r" t="t"/>
            <a:pathLst>
              <a:path extrusionOk="0" h="40861" w="41093">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txBox="1"/>
          <p:nvPr>
            <p:ph type="title"/>
          </p:nvPr>
        </p:nvSpPr>
        <p:spPr>
          <a:xfrm>
            <a:off x="720000" y="2036975"/>
            <a:ext cx="4205100" cy="12261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solidFill>
                  <a:schemeClr val="lt2"/>
                </a:solidFill>
                <a:latin typeface="Days One"/>
                <a:ea typeface="Days One"/>
                <a:cs typeface="Days One"/>
                <a:sym typeface="Days 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720000" y="1195175"/>
            <a:ext cx="42051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720000" y="3554725"/>
            <a:ext cx="4360200" cy="39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_1_1_2_1">
    <p:bg>
      <p:bgPr>
        <a:gradFill>
          <a:gsLst>
            <a:gs pos="0">
              <a:schemeClr val="accent1"/>
            </a:gs>
            <a:gs pos="79000">
              <a:schemeClr val="lt1"/>
            </a:gs>
            <a:gs pos="100000">
              <a:schemeClr val="accent6"/>
            </a:gs>
          </a:gsLst>
          <a:lin ang="8099331" scaled="0"/>
        </a:gradFill>
      </p:bgPr>
    </p:bg>
    <p:spTree>
      <p:nvGrpSpPr>
        <p:cNvPr id="132" name="Shape 132"/>
        <p:cNvGrpSpPr/>
        <p:nvPr/>
      </p:nvGrpSpPr>
      <p:grpSpPr>
        <a:xfrm>
          <a:off x="0" y="0"/>
          <a:ext cx="0" cy="0"/>
          <a:chOff x="0" y="0"/>
          <a:chExt cx="0" cy="0"/>
        </a:xfrm>
      </p:grpSpPr>
      <p:sp>
        <p:nvSpPr>
          <p:cNvPr id="133" name="Google Shape;133;p21"/>
          <p:cNvSpPr/>
          <p:nvPr/>
        </p:nvSpPr>
        <p:spPr>
          <a:xfrm rot="10800000">
            <a:off x="7468954" y="-1260302"/>
            <a:ext cx="3101598" cy="3113954"/>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rot="7283296">
            <a:off x="-1092095" y="1690045"/>
            <a:ext cx="3423889" cy="3999811"/>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rot="-8673050">
            <a:off x="6889570" y="3790254"/>
            <a:ext cx="2744644" cy="2729065"/>
          </a:xfrm>
          <a:custGeom>
            <a:rect b="b" l="l" r="r" t="t"/>
            <a:pathLst>
              <a:path extrusionOk="0" h="40861" w="41093">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txBox="1"/>
          <p:nvPr>
            <p:ph type="title"/>
          </p:nvPr>
        </p:nvSpPr>
        <p:spPr>
          <a:xfrm>
            <a:off x="2469450" y="2036975"/>
            <a:ext cx="4205100" cy="122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000">
                <a:solidFill>
                  <a:schemeClr val="lt2"/>
                </a:solidFill>
                <a:latin typeface="Days One"/>
                <a:ea typeface="Days One"/>
                <a:cs typeface="Days One"/>
                <a:sym typeface="Days 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7" name="Google Shape;137;p21"/>
          <p:cNvSpPr txBox="1"/>
          <p:nvPr>
            <p:ph hasCustomPrompt="1" idx="2" type="title"/>
          </p:nvPr>
        </p:nvSpPr>
        <p:spPr>
          <a:xfrm>
            <a:off x="2469450" y="1195175"/>
            <a:ext cx="4205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 name="Google Shape;138;p21"/>
          <p:cNvSpPr txBox="1"/>
          <p:nvPr>
            <p:ph idx="1" type="subTitle"/>
          </p:nvPr>
        </p:nvSpPr>
        <p:spPr>
          <a:xfrm>
            <a:off x="2391900" y="3554725"/>
            <a:ext cx="4360200" cy="39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accent1"/>
            </a:gs>
            <a:gs pos="79000">
              <a:schemeClr val="lt1"/>
            </a:gs>
            <a:gs pos="100000">
              <a:schemeClr val="accent6"/>
            </a:gs>
          </a:gsLst>
          <a:lin ang="8099331" scaled="0"/>
        </a:gradFill>
      </p:bgPr>
    </p:bg>
    <p:spTree>
      <p:nvGrpSpPr>
        <p:cNvPr id="139" name="Shape 139"/>
        <p:cNvGrpSpPr/>
        <p:nvPr/>
      </p:nvGrpSpPr>
      <p:grpSpPr>
        <a:xfrm>
          <a:off x="0" y="0"/>
          <a:ext cx="0" cy="0"/>
          <a:chOff x="0" y="0"/>
          <a:chExt cx="0" cy="0"/>
        </a:xfrm>
      </p:grpSpPr>
      <p:sp>
        <p:nvSpPr>
          <p:cNvPr id="140" name="Google Shape;140;p22"/>
          <p:cNvSpPr/>
          <p:nvPr/>
        </p:nvSpPr>
        <p:spPr>
          <a:xfrm>
            <a:off x="-1250850" y="-1219975"/>
            <a:ext cx="2660537" cy="2671136"/>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rot="5400000">
            <a:off x="6397228" y="2666143"/>
            <a:ext cx="2724116" cy="3152880"/>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rot="5953737">
            <a:off x="7473467" y="-1211609"/>
            <a:ext cx="2669559" cy="2654407"/>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txBox="1"/>
          <p:nvPr>
            <p:ph type="title"/>
          </p:nvPr>
        </p:nvSpPr>
        <p:spPr>
          <a:xfrm>
            <a:off x="720000" y="28043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4" name="Google Shape;144;p22"/>
          <p:cNvSpPr txBox="1"/>
          <p:nvPr>
            <p:ph idx="1" type="subTitle"/>
          </p:nvPr>
        </p:nvSpPr>
        <p:spPr>
          <a:xfrm>
            <a:off x="720000" y="3467038"/>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22"/>
          <p:cNvSpPr txBox="1"/>
          <p:nvPr>
            <p:ph idx="2" type="title"/>
          </p:nvPr>
        </p:nvSpPr>
        <p:spPr>
          <a:xfrm>
            <a:off x="3403800" y="28043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 name="Google Shape;146;p22"/>
          <p:cNvSpPr txBox="1"/>
          <p:nvPr>
            <p:ph idx="3" type="subTitle"/>
          </p:nvPr>
        </p:nvSpPr>
        <p:spPr>
          <a:xfrm>
            <a:off x="3403800" y="3467038"/>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22"/>
          <p:cNvSpPr txBox="1"/>
          <p:nvPr>
            <p:ph idx="4" type="title"/>
          </p:nvPr>
        </p:nvSpPr>
        <p:spPr>
          <a:xfrm>
            <a:off x="6087600" y="28043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 name="Google Shape;148;p22"/>
          <p:cNvSpPr txBox="1"/>
          <p:nvPr>
            <p:ph idx="5" type="subTitle"/>
          </p:nvPr>
        </p:nvSpPr>
        <p:spPr>
          <a:xfrm>
            <a:off x="6087600" y="3467038"/>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22"/>
          <p:cNvSpPr txBox="1"/>
          <p:nvPr>
            <p:ph idx="6" type="title"/>
          </p:nvPr>
        </p:nvSpPr>
        <p:spPr>
          <a:xfrm>
            <a:off x="720000" y="532925"/>
            <a:ext cx="77040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bg>
      <p:bgPr>
        <a:gradFill>
          <a:gsLst>
            <a:gs pos="0">
              <a:schemeClr val="accent1"/>
            </a:gs>
            <a:gs pos="79000">
              <a:schemeClr val="lt1"/>
            </a:gs>
            <a:gs pos="100000">
              <a:schemeClr val="accent6"/>
            </a:gs>
          </a:gsLst>
          <a:lin ang="2698631" scaled="0"/>
        </a:gradFill>
      </p:bgPr>
    </p:bg>
    <p:spTree>
      <p:nvGrpSpPr>
        <p:cNvPr id="150" name="Shape 150"/>
        <p:cNvGrpSpPr/>
        <p:nvPr/>
      </p:nvGrpSpPr>
      <p:grpSpPr>
        <a:xfrm>
          <a:off x="0" y="0"/>
          <a:ext cx="0" cy="0"/>
          <a:chOff x="0" y="0"/>
          <a:chExt cx="0" cy="0"/>
        </a:xfrm>
      </p:grpSpPr>
      <p:sp>
        <p:nvSpPr>
          <p:cNvPr id="151" name="Google Shape;151;p23"/>
          <p:cNvSpPr txBox="1"/>
          <p:nvPr>
            <p:ph type="title"/>
          </p:nvPr>
        </p:nvSpPr>
        <p:spPr>
          <a:xfrm>
            <a:off x="715100" y="535000"/>
            <a:ext cx="7713900" cy="48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1pPr>
            <a:lvl2pPr lvl="1">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2pPr>
            <a:lvl3pPr lvl="2">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3pPr>
            <a:lvl4pPr lvl="3">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4pPr>
            <a:lvl5pPr lvl="4">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5pPr>
            <a:lvl6pPr lvl="5">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6pPr>
            <a:lvl7pPr lvl="6">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7pPr>
            <a:lvl8pPr lvl="7">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8pPr>
            <a:lvl9pPr lvl="8">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9pPr>
          </a:lstStyle>
          <a:p/>
        </p:txBody>
      </p:sp>
      <p:sp>
        <p:nvSpPr>
          <p:cNvPr id="152" name="Google Shape;152;p23"/>
          <p:cNvSpPr/>
          <p:nvPr/>
        </p:nvSpPr>
        <p:spPr>
          <a:xfrm>
            <a:off x="6745700" y="2525038"/>
            <a:ext cx="2969757" cy="346911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955114">
            <a:off x="-29940" y="-420075"/>
            <a:ext cx="2067456" cy="2392849"/>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
    <p:bg>
      <p:bgPr>
        <a:gradFill>
          <a:gsLst>
            <a:gs pos="0">
              <a:schemeClr val="accent1"/>
            </a:gs>
            <a:gs pos="79000">
              <a:schemeClr val="lt1"/>
            </a:gs>
            <a:gs pos="100000">
              <a:schemeClr val="accent6"/>
            </a:gs>
          </a:gsLst>
          <a:lin ang="13500032" scaled="0"/>
        </a:gradFill>
      </p:bgPr>
    </p:bg>
    <p:spTree>
      <p:nvGrpSpPr>
        <p:cNvPr id="154" name="Shape 154"/>
        <p:cNvGrpSpPr/>
        <p:nvPr/>
      </p:nvGrpSpPr>
      <p:grpSpPr>
        <a:xfrm>
          <a:off x="0" y="0"/>
          <a:ext cx="0" cy="0"/>
          <a:chOff x="0" y="0"/>
          <a:chExt cx="0" cy="0"/>
        </a:xfrm>
      </p:grpSpPr>
      <p:sp>
        <p:nvSpPr>
          <p:cNvPr id="155" name="Google Shape;155;p24"/>
          <p:cNvSpPr txBox="1"/>
          <p:nvPr>
            <p:ph type="title"/>
          </p:nvPr>
        </p:nvSpPr>
        <p:spPr>
          <a:xfrm>
            <a:off x="715100" y="535000"/>
            <a:ext cx="77139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1pPr>
            <a:lvl2pPr lvl="1"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2pPr>
            <a:lvl3pPr lvl="2"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3pPr>
            <a:lvl4pPr lvl="3"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4pPr>
            <a:lvl5pPr lvl="4"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5pPr>
            <a:lvl6pPr lvl="5"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6pPr>
            <a:lvl7pPr lvl="6"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7pPr>
            <a:lvl8pPr lvl="7"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8pPr>
            <a:lvl9pPr lvl="8"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9pPr>
          </a:lstStyle>
          <a:p/>
        </p:txBody>
      </p:sp>
      <p:sp>
        <p:nvSpPr>
          <p:cNvPr id="156" name="Google Shape;156;p24"/>
          <p:cNvSpPr/>
          <p:nvPr/>
        </p:nvSpPr>
        <p:spPr>
          <a:xfrm>
            <a:off x="-831750" y="-803177"/>
            <a:ext cx="1876772" cy="188424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4"/>
          <p:cNvSpPr/>
          <p:nvPr/>
        </p:nvSpPr>
        <p:spPr>
          <a:xfrm rot="5400000">
            <a:off x="6938425" y="3206185"/>
            <a:ext cx="2125171" cy="2459664"/>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4"/>
          <p:cNvSpPr/>
          <p:nvPr/>
        </p:nvSpPr>
        <p:spPr>
          <a:xfrm rot="-5971517">
            <a:off x="-891810" y="3970807"/>
            <a:ext cx="2255102" cy="2242303"/>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4"/>
          <p:cNvSpPr txBox="1"/>
          <p:nvPr>
            <p:ph idx="1" type="subTitle"/>
          </p:nvPr>
        </p:nvSpPr>
        <p:spPr>
          <a:xfrm>
            <a:off x="1794275" y="1531225"/>
            <a:ext cx="30090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Patrick Hand"/>
              <a:buNone/>
              <a:defRPr sz="2400">
                <a:solidFill>
                  <a:schemeClr val="lt2"/>
                </a:solidFill>
                <a:latin typeface="Days One"/>
                <a:ea typeface="Days One"/>
                <a:cs typeface="Days One"/>
                <a:sym typeface="Days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0" name="Google Shape;160;p24"/>
          <p:cNvSpPr txBox="1"/>
          <p:nvPr>
            <p:ph idx="2" type="subTitle"/>
          </p:nvPr>
        </p:nvSpPr>
        <p:spPr>
          <a:xfrm>
            <a:off x="5662225" y="3027125"/>
            <a:ext cx="3009000" cy="77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Patrick Hand"/>
              <a:buNone/>
              <a:defRPr sz="2400">
                <a:solidFill>
                  <a:schemeClr val="lt2"/>
                </a:solidFill>
                <a:latin typeface="Days One"/>
                <a:ea typeface="Days One"/>
                <a:cs typeface="Days One"/>
                <a:sym typeface="Days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1" name="Google Shape;161;p24"/>
          <p:cNvSpPr txBox="1"/>
          <p:nvPr>
            <p:ph idx="3" type="subTitle"/>
          </p:nvPr>
        </p:nvSpPr>
        <p:spPr>
          <a:xfrm>
            <a:off x="1794275" y="2393925"/>
            <a:ext cx="2754300" cy="54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24"/>
          <p:cNvSpPr txBox="1"/>
          <p:nvPr>
            <p:ph idx="4" type="subTitle"/>
          </p:nvPr>
        </p:nvSpPr>
        <p:spPr>
          <a:xfrm>
            <a:off x="5662225" y="3945975"/>
            <a:ext cx="2754300" cy="54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_1_1">
    <p:bg>
      <p:bgPr>
        <a:gradFill>
          <a:gsLst>
            <a:gs pos="0">
              <a:schemeClr val="accent1"/>
            </a:gs>
            <a:gs pos="79000">
              <a:schemeClr val="lt1"/>
            </a:gs>
            <a:gs pos="100000">
              <a:schemeClr val="accent6"/>
            </a:gs>
          </a:gsLst>
          <a:lin ang="8099331" scaled="0"/>
        </a:gradFill>
      </p:bgPr>
    </p:bg>
    <p:spTree>
      <p:nvGrpSpPr>
        <p:cNvPr id="163" name="Shape 163"/>
        <p:cNvGrpSpPr/>
        <p:nvPr/>
      </p:nvGrpSpPr>
      <p:grpSpPr>
        <a:xfrm>
          <a:off x="0" y="0"/>
          <a:ext cx="0" cy="0"/>
          <a:chOff x="0" y="0"/>
          <a:chExt cx="0" cy="0"/>
        </a:xfrm>
      </p:grpSpPr>
      <p:sp>
        <p:nvSpPr>
          <p:cNvPr id="164" name="Google Shape;164;p25"/>
          <p:cNvSpPr txBox="1"/>
          <p:nvPr>
            <p:ph type="title"/>
          </p:nvPr>
        </p:nvSpPr>
        <p:spPr>
          <a:xfrm>
            <a:off x="715100" y="535000"/>
            <a:ext cx="7713900" cy="48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1pPr>
            <a:lvl2pPr lvl="1"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2pPr>
            <a:lvl3pPr lvl="2"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3pPr>
            <a:lvl4pPr lvl="3"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4pPr>
            <a:lvl5pPr lvl="4"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5pPr>
            <a:lvl6pPr lvl="5"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6pPr>
            <a:lvl7pPr lvl="6"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7pPr>
            <a:lvl8pPr lvl="7"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8pPr>
            <a:lvl9pPr lvl="8" rt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9pPr>
          </a:lstStyle>
          <a:p/>
        </p:txBody>
      </p:sp>
      <p:sp>
        <p:nvSpPr>
          <p:cNvPr id="165" name="Google Shape;165;p25"/>
          <p:cNvSpPr/>
          <p:nvPr/>
        </p:nvSpPr>
        <p:spPr>
          <a:xfrm>
            <a:off x="-1915550" y="746263"/>
            <a:ext cx="2412819" cy="242243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7912200" y="4110938"/>
            <a:ext cx="2412819" cy="242243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1_1_1_2_1">
    <p:bg>
      <p:bgPr>
        <a:gradFill>
          <a:gsLst>
            <a:gs pos="0">
              <a:schemeClr val="accent1"/>
            </a:gs>
            <a:gs pos="79000">
              <a:schemeClr val="lt1"/>
            </a:gs>
            <a:gs pos="100000">
              <a:schemeClr val="accent6"/>
            </a:gs>
          </a:gsLst>
          <a:lin ang="2700006" scaled="0"/>
        </a:gradFill>
      </p:bgPr>
    </p:bg>
    <p:spTree>
      <p:nvGrpSpPr>
        <p:cNvPr id="167" name="Shape 167"/>
        <p:cNvGrpSpPr/>
        <p:nvPr/>
      </p:nvGrpSpPr>
      <p:grpSpPr>
        <a:xfrm>
          <a:off x="0" y="0"/>
          <a:ext cx="0" cy="0"/>
          <a:chOff x="0" y="0"/>
          <a:chExt cx="0" cy="0"/>
        </a:xfrm>
      </p:grpSpPr>
      <p:sp>
        <p:nvSpPr>
          <p:cNvPr id="168" name="Google Shape;168;p26"/>
          <p:cNvSpPr txBox="1"/>
          <p:nvPr>
            <p:ph type="title"/>
          </p:nvPr>
        </p:nvSpPr>
        <p:spPr>
          <a:xfrm>
            <a:off x="1199400" y="2956725"/>
            <a:ext cx="2613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9" name="Google Shape;169;p26"/>
          <p:cNvSpPr txBox="1"/>
          <p:nvPr>
            <p:ph idx="1" type="subTitle"/>
          </p:nvPr>
        </p:nvSpPr>
        <p:spPr>
          <a:xfrm>
            <a:off x="1199400" y="3619450"/>
            <a:ext cx="26136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26"/>
          <p:cNvSpPr txBox="1"/>
          <p:nvPr>
            <p:ph idx="2" type="title"/>
          </p:nvPr>
        </p:nvSpPr>
        <p:spPr>
          <a:xfrm>
            <a:off x="5331000" y="2956725"/>
            <a:ext cx="2613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26"/>
          <p:cNvSpPr txBox="1"/>
          <p:nvPr>
            <p:ph idx="3" type="subTitle"/>
          </p:nvPr>
        </p:nvSpPr>
        <p:spPr>
          <a:xfrm>
            <a:off x="5331000" y="3619450"/>
            <a:ext cx="26136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26"/>
          <p:cNvSpPr txBox="1"/>
          <p:nvPr>
            <p:ph idx="4" type="title"/>
          </p:nvPr>
        </p:nvSpPr>
        <p:spPr>
          <a:xfrm>
            <a:off x="720000" y="532925"/>
            <a:ext cx="77040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 name="Google Shape;173;p26"/>
          <p:cNvSpPr/>
          <p:nvPr/>
        </p:nvSpPr>
        <p:spPr>
          <a:xfrm>
            <a:off x="-1555350" y="-1353700"/>
            <a:ext cx="2755792" cy="276677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6"/>
          <p:cNvSpPr/>
          <p:nvPr/>
        </p:nvSpPr>
        <p:spPr>
          <a:xfrm rot="5400000">
            <a:off x="-370313" y="3023340"/>
            <a:ext cx="2713840" cy="3170314"/>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6"/>
          <p:cNvSpPr/>
          <p:nvPr/>
        </p:nvSpPr>
        <p:spPr>
          <a:xfrm rot="6267529">
            <a:off x="7619869" y="-652654"/>
            <a:ext cx="2593712" cy="2578865"/>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accent1"/>
            </a:gs>
            <a:gs pos="79000">
              <a:schemeClr val="lt1"/>
            </a:gs>
            <a:gs pos="100000">
              <a:schemeClr val="accent6"/>
            </a:gs>
          </a:gsLst>
          <a:lin ang="2700006" scaled="0"/>
        </a:gradFill>
      </p:bgPr>
    </p:bg>
    <p:spTree>
      <p:nvGrpSpPr>
        <p:cNvPr id="176" name="Shape 176"/>
        <p:cNvGrpSpPr/>
        <p:nvPr/>
      </p:nvGrpSpPr>
      <p:grpSpPr>
        <a:xfrm>
          <a:off x="0" y="0"/>
          <a:ext cx="0" cy="0"/>
          <a:chOff x="0" y="0"/>
          <a:chExt cx="0" cy="0"/>
        </a:xfrm>
      </p:grpSpPr>
      <p:sp>
        <p:nvSpPr>
          <p:cNvPr id="177" name="Google Shape;177;p27"/>
          <p:cNvSpPr/>
          <p:nvPr/>
        </p:nvSpPr>
        <p:spPr>
          <a:xfrm rot="10800000">
            <a:off x="-386221" y="-511177"/>
            <a:ext cx="2202633" cy="2573002"/>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8255100" y="4249475"/>
            <a:ext cx="1841422" cy="1848758"/>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rot="-925259">
            <a:off x="6800108" y="-524600"/>
            <a:ext cx="2784680" cy="3222977"/>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txBox="1"/>
          <p:nvPr>
            <p:ph type="title"/>
          </p:nvPr>
        </p:nvSpPr>
        <p:spPr>
          <a:xfrm>
            <a:off x="1431142" y="1530450"/>
            <a:ext cx="27849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1" name="Google Shape;181;p27"/>
          <p:cNvSpPr txBox="1"/>
          <p:nvPr>
            <p:ph idx="1" type="subTitle"/>
          </p:nvPr>
        </p:nvSpPr>
        <p:spPr>
          <a:xfrm>
            <a:off x="1431143" y="2116975"/>
            <a:ext cx="2789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 name="Google Shape;182;p27"/>
          <p:cNvSpPr txBox="1"/>
          <p:nvPr>
            <p:ph idx="2" type="title"/>
          </p:nvPr>
        </p:nvSpPr>
        <p:spPr>
          <a:xfrm>
            <a:off x="5568333" y="1530450"/>
            <a:ext cx="27894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3" name="Google Shape;183;p27"/>
          <p:cNvSpPr txBox="1"/>
          <p:nvPr>
            <p:ph idx="3" type="subTitle"/>
          </p:nvPr>
        </p:nvSpPr>
        <p:spPr>
          <a:xfrm>
            <a:off x="5568333" y="2116975"/>
            <a:ext cx="2789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27"/>
          <p:cNvSpPr txBox="1"/>
          <p:nvPr>
            <p:ph idx="4" type="title"/>
          </p:nvPr>
        </p:nvSpPr>
        <p:spPr>
          <a:xfrm>
            <a:off x="1431143" y="3268650"/>
            <a:ext cx="27849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27"/>
          <p:cNvSpPr txBox="1"/>
          <p:nvPr>
            <p:ph idx="5" type="subTitle"/>
          </p:nvPr>
        </p:nvSpPr>
        <p:spPr>
          <a:xfrm>
            <a:off x="1431143" y="3855175"/>
            <a:ext cx="2789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27"/>
          <p:cNvSpPr txBox="1"/>
          <p:nvPr>
            <p:ph idx="6" type="title"/>
          </p:nvPr>
        </p:nvSpPr>
        <p:spPr>
          <a:xfrm>
            <a:off x="5568333" y="3268650"/>
            <a:ext cx="27849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27"/>
          <p:cNvSpPr txBox="1"/>
          <p:nvPr>
            <p:ph idx="7" type="subTitle"/>
          </p:nvPr>
        </p:nvSpPr>
        <p:spPr>
          <a:xfrm>
            <a:off x="5568333" y="3855175"/>
            <a:ext cx="2789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27"/>
          <p:cNvSpPr txBox="1"/>
          <p:nvPr>
            <p:ph idx="8" type="title"/>
          </p:nvPr>
        </p:nvSpPr>
        <p:spPr>
          <a:xfrm>
            <a:off x="720000" y="532925"/>
            <a:ext cx="77040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accent1"/>
            </a:gs>
            <a:gs pos="79000">
              <a:schemeClr val="lt1"/>
            </a:gs>
            <a:gs pos="100000">
              <a:schemeClr val="accent6"/>
            </a:gs>
          </a:gsLst>
          <a:lin ang="13500032" scaled="0"/>
        </a:gradFill>
      </p:bgPr>
    </p:bg>
    <p:spTree>
      <p:nvGrpSpPr>
        <p:cNvPr id="189" name="Shape 189"/>
        <p:cNvGrpSpPr/>
        <p:nvPr/>
      </p:nvGrpSpPr>
      <p:grpSpPr>
        <a:xfrm>
          <a:off x="0" y="0"/>
          <a:ext cx="0" cy="0"/>
          <a:chOff x="0" y="0"/>
          <a:chExt cx="0" cy="0"/>
        </a:xfrm>
      </p:grpSpPr>
      <p:sp>
        <p:nvSpPr>
          <p:cNvPr id="190" name="Google Shape;190;p28"/>
          <p:cNvSpPr/>
          <p:nvPr/>
        </p:nvSpPr>
        <p:spPr>
          <a:xfrm rot="5400000">
            <a:off x="7014897" y="3025990"/>
            <a:ext cx="2115068" cy="2447971"/>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rot="-5400000">
            <a:off x="-52653" y="-450410"/>
            <a:ext cx="2115068" cy="2447971"/>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1022250" y="4158430"/>
            <a:ext cx="2025591" cy="203366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txBox="1"/>
          <p:nvPr>
            <p:ph type="title"/>
          </p:nvPr>
        </p:nvSpPr>
        <p:spPr>
          <a:xfrm>
            <a:off x="720000" y="16828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8"/>
          <p:cNvSpPr txBox="1"/>
          <p:nvPr>
            <p:ph idx="1" type="subTitle"/>
          </p:nvPr>
        </p:nvSpPr>
        <p:spPr>
          <a:xfrm>
            <a:off x="720000" y="2269375"/>
            <a:ext cx="2305500" cy="484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8"/>
          <p:cNvSpPr txBox="1"/>
          <p:nvPr>
            <p:ph idx="2" type="title"/>
          </p:nvPr>
        </p:nvSpPr>
        <p:spPr>
          <a:xfrm>
            <a:off x="3419269" y="16828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8"/>
          <p:cNvSpPr txBox="1"/>
          <p:nvPr>
            <p:ph idx="3" type="subTitle"/>
          </p:nvPr>
        </p:nvSpPr>
        <p:spPr>
          <a:xfrm>
            <a:off x="3419269" y="2269375"/>
            <a:ext cx="2305500" cy="484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28"/>
          <p:cNvSpPr txBox="1"/>
          <p:nvPr>
            <p:ph idx="4" type="title"/>
          </p:nvPr>
        </p:nvSpPr>
        <p:spPr>
          <a:xfrm>
            <a:off x="720000" y="31924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28"/>
          <p:cNvSpPr txBox="1"/>
          <p:nvPr>
            <p:ph idx="5" type="subTitle"/>
          </p:nvPr>
        </p:nvSpPr>
        <p:spPr>
          <a:xfrm>
            <a:off x="720000" y="37789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28"/>
          <p:cNvSpPr txBox="1"/>
          <p:nvPr>
            <p:ph idx="6" type="title"/>
          </p:nvPr>
        </p:nvSpPr>
        <p:spPr>
          <a:xfrm>
            <a:off x="3419269" y="31924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0" name="Google Shape;200;p28"/>
          <p:cNvSpPr txBox="1"/>
          <p:nvPr>
            <p:ph idx="7" type="subTitle"/>
          </p:nvPr>
        </p:nvSpPr>
        <p:spPr>
          <a:xfrm>
            <a:off x="3419269" y="37789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28"/>
          <p:cNvSpPr txBox="1"/>
          <p:nvPr>
            <p:ph idx="8" type="title"/>
          </p:nvPr>
        </p:nvSpPr>
        <p:spPr>
          <a:xfrm>
            <a:off x="6118545" y="16828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2" name="Google Shape;202;p28"/>
          <p:cNvSpPr txBox="1"/>
          <p:nvPr>
            <p:ph idx="9" type="subTitle"/>
          </p:nvPr>
        </p:nvSpPr>
        <p:spPr>
          <a:xfrm>
            <a:off x="6118545" y="22693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8"/>
          <p:cNvSpPr txBox="1"/>
          <p:nvPr>
            <p:ph idx="13" type="title"/>
          </p:nvPr>
        </p:nvSpPr>
        <p:spPr>
          <a:xfrm>
            <a:off x="6118545" y="3192450"/>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lt2"/>
                </a:solidFill>
                <a:latin typeface="Days One"/>
                <a:ea typeface="Days One"/>
                <a:cs typeface="Days One"/>
                <a:sym typeface="Days 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4" name="Google Shape;204;p28"/>
          <p:cNvSpPr txBox="1"/>
          <p:nvPr>
            <p:ph idx="14" type="subTitle"/>
          </p:nvPr>
        </p:nvSpPr>
        <p:spPr>
          <a:xfrm>
            <a:off x="6118545" y="3778975"/>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28"/>
          <p:cNvSpPr txBox="1"/>
          <p:nvPr>
            <p:ph idx="15" type="title"/>
          </p:nvPr>
        </p:nvSpPr>
        <p:spPr>
          <a:xfrm>
            <a:off x="720000" y="532925"/>
            <a:ext cx="77040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gradFill>
          <a:gsLst>
            <a:gs pos="0">
              <a:schemeClr val="accent1"/>
            </a:gs>
            <a:gs pos="79000">
              <a:schemeClr val="lt1"/>
            </a:gs>
            <a:gs pos="100000">
              <a:schemeClr val="accent6"/>
            </a:gs>
          </a:gsLst>
          <a:lin ang="8099331" scaled="0"/>
        </a:gradFill>
      </p:bgPr>
    </p:bg>
    <p:spTree>
      <p:nvGrpSpPr>
        <p:cNvPr id="206" name="Shape 206"/>
        <p:cNvGrpSpPr/>
        <p:nvPr/>
      </p:nvGrpSpPr>
      <p:grpSpPr>
        <a:xfrm>
          <a:off x="0" y="0"/>
          <a:ext cx="0" cy="0"/>
          <a:chOff x="0" y="0"/>
          <a:chExt cx="0" cy="0"/>
        </a:xfrm>
      </p:grpSpPr>
      <p:sp>
        <p:nvSpPr>
          <p:cNvPr id="207" name="Google Shape;207;p29"/>
          <p:cNvSpPr txBox="1"/>
          <p:nvPr>
            <p:ph hasCustomPrompt="1" type="title"/>
          </p:nvPr>
        </p:nvSpPr>
        <p:spPr>
          <a:xfrm>
            <a:off x="738075" y="540000"/>
            <a:ext cx="4790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lt2"/>
                </a:solidFill>
                <a:latin typeface="Days One"/>
                <a:ea typeface="Days One"/>
                <a:cs typeface="Days One"/>
                <a:sym typeface="Days 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8" name="Google Shape;208;p29"/>
          <p:cNvSpPr txBox="1"/>
          <p:nvPr>
            <p:ph idx="1" type="subTitle"/>
          </p:nvPr>
        </p:nvSpPr>
        <p:spPr>
          <a:xfrm>
            <a:off x="738075" y="1322225"/>
            <a:ext cx="4790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29"/>
          <p:cNvSpPr txBox="1"/>
          <p:nvPr>
            <p:ph hasCustomPrompt="1" idx="2" type="title"/>
          </p:nvPr>
        </p:nvSpPr>
        <p:spPr>
          <a:xfrm>
            <a:off x="2176950" y="1996150"/>
            <a:ext cx="4790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lt2"/>
                </a:solidFill>
                <a:latin typeface="Days One"/>
                <a:ea typeface="Days One"/>
                <a:cs typeface="Days One"/>
                <a:sym typeface="Days 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0" name="Google Shape;210;p29"/>
          <p:cNvSpPr txBox="1"/>
          <p:nvPr>
            <p:ph idx="3" type="subTitle"/>
          </p:nvPr>
        </p:nvSpPr>
        <p:spPr>
          <a:xfrm>
            <a:off x="2176950" y="2778375"/>
            <a:ext cx="4790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29"/>
          <p:cNvSpPr txBox="1"/>
          <p:nvPr>
            <p:ph hasCustomPrompt="1" idx="4" type="title"/>
          </p:nvPr>
        </p:nvSpPr>
        <p:spPr>
          <a:xfrm>
            <a:off x="3618063" y="3452300"/>
            <a:ext cx="4790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lt2"/>
                </a:solidFill>
                <a:latin typeface="Days One"/>
                <a:ea typeface="Days One"/>
                <a:cs typeface="Days One"/>
                <a:sym typeface="Days 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2" name="Google Shape;212;p29"/>
          <p:cNvSpPr txBox="1"/>
          <p:nvPr>
            <p:ph idx="5" type="subTitle"/>
          </p:nvPr>
        </p:nvSpPr>
        <p:spPr>
          <a:xfrm>
            <a:off x="3618063" y="4234525"/>
            <a:ext cx="4790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9"/>
          <p:cNvSpPr/>
          <p:nvPr/>
        </p:nvSpPr>
        <p:spPr>
          <a:xfrm>
            <a:off x="-1155600" y="3452300"/>
            <a:ext cx="2887476" cy="289897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7326600" y="-1043500"/>
            <a:ext cx="2887476" cy="289897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gradFill>
          <a:gsLst>
            <a:gs pos="0">
              <a:schemeClr val="accent1"/>
            </a:gs>
            <a:gs pos="79000">
              <a:schemeClr val="lt1"/>
            </a:gs>
            <a:gs pos="100000">
              <a:schemeClr val="accent6"/>
            </a:gs>
          </a:gsLst>
          <a:lin ang="2700006" scaled="0"/>
        </a:gradFill>
      </p:bgPr>
    </p:bg>
    <p:spTree>
      <p:nvGrpSpPr>
        <p:cNvPr id="215" name="Shape 215"/>
        <p:cNvGrpSpPr/>
        <p:nvPr/>
      </p:nvGrpSpPr>
      <p:grpSpPr>
        <a:xfrm>
          <a:off x="0" y="0"/>
          <a:ext cx="0" cy="0"/>
          <a:chOff x="0" y="0"/>
          <a:chExt cx="0" cy="0"/>
        </a:xfrm>
      </p:grpSpPr>
      <p:sp>
        <p:nvSpPr>
          <p:cNvPr id="216" name="Google Shape;216;p30"/>
          <p:cNvSpPr txBox="1"/>
          <p:nvPr>
            <p:ph type="title"/>
          </p:nvPr>
        </p:nvSpPr>
        <p:spPr>
          <a:xfrm>
            <a:off x="3396700" y="3087675"/>
            <a:ext cx="238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217" name="Google Shape;217;p30"/>
          <p:cNvSpPr txBox="1"/>
          <p:nvPr>
            <p:ph idx="2" type="title"/>
          </p:nvPr>
        </p:nvSpPr>
        <p:spPr>
          <a:xfrm>
            <a:off x="902613" y="3087675"/>
            <a:ext cx="238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218" name="Google Shape;218;p30"/>
          <p:cNvSpPr txBox="1"/>
          <p:nvPr>
            <p:ph idx="3" type="title"/>
          </p:nvPr>
        </p:nvSpPr>
        <p:spPr>
          <a:xfrm>
            <a:off x="5890798" y="3087675"/>
            <a:ext cx="238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219" name="Google Shape;219;p30"/>
          <p:cNvSpPr txBox="1"/>
          <p:nvPr>
            <p:ph idx="1" type="subTitle"/>
          </p:nvPr>
        </p:nvSpPr>
        <p:spPr>
          <a:xfrm>
            <a:off x="902613" y="3737808"/>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0" name="Google Shape;220;p30"/>
          <p:cNvSpPr txBox="1"/>
          <p:nvPr>
            <p:ph idx="4" type="subTitle"/>
          </p:nvPr>
        </p:nvSpPr>
        <p:spPr>
          <a:xfrm>
            <a:off x="3396700" y="3737808"/>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1" name="Google Shape;221;p30"/>
          <p:cNvSpPr txBox="1"/>
          <p:nvPr>
            <p:ph idx="5" type="subTitle"/>
          </p:nvPr>
        </p:nvSpPr>
        <p:spPr>
          <a:xfrm>
            <a:off x="5890798" y="3737808"/>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2" name="Google Shape;222;p30"/>
          <p:cNvSpPr txBox="1"/>
          <p:nvPr>
            <p:ph hasCustomPrompt="1" idx="6" type="title"/>
          </p:nvPr>
        </p:nvSpPr>
        <p:spPr>
          <a:xfrm>
            <a:off x="1485363" y="1323125"/>
            <a:ext cx="121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3" name="Google Shape;223;p30"/>
          <p:cNvSpPr txBox="1"/>
          <p:nvPr>
            <p:ph hasCustomPrompt="1" idx="7" type="title"/>
          </p:nvPr>
        </p:nvSpPr>
        <p:spPr>
          <a:xfrm>
            <a:off x="3979450" y="1323125"/>
            <a:ext cx="121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4" name="Google Shape;224;p30"/>
          <p:cNvSpPr txBox="1"/>
          <p:nvPr>
            <p:ph hasCustomPrompt="1" idx="8" type="title"/>
          </p:nvPr>
        </p:nvSpPr>
        <p:spPr>
          <a:xfrm>
            <a:off x="6473548" y="1323125"/>
            <a:ext cx="121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5" name="Google Shape;225;p30"/>
          <p:cNvSpPr txBox="1"/>
          <p:nvPr>
            <p:ph idx="9" type="title"/>
          </p:nvPr>
        </p:nvSpPr>
        <p:spPr>
          <a:xfrm>
            <a:off x="687000" y="514350"/>
            <a:ext cx="7771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226" name="Google Shape;226;p30"/>
          <p:cNvSpPr/>
          <p:nvPr/>
        </p:nvSpPr>
        <p:spPr>
          <a:xfrm>
            <a:off x="-831750" y="-803177"/>
            <a:ext cx="1876772" cy="188424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rot="5400000">
            <a:off x="6938425" y="3206185"/>
            <a:ext cx="2125171" cy="2459664"/>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rot="-5971517">
            <a:off x="-891810" y="3970807"/>
            <a:ext cx="2255102" cy="2242303"/>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accent1"/>
            </a:gs>
            <a:gs pos="79000">
              <a:schemeClr val="lt1"/>
            </a:gs>
            <a:gs pos="100000">
              <a:schemeClr val="accent6"/>
            </a:gs>
          </a:gsLst>
          <a:lin ang="13500032" scaled="0"/>
        </a:gradFill>
      </p:bgPr>
    </p:bg>
    <p:spTree>
      <p:nvGrpSpPr>
        <p:cNvPr id="21" name="Shape 21"/>
        <p:cNvGrpSpPr/>
        <p:nvPr/>
      </p:nvGrpSpPr>
      <p:grpSpPr>
        <a:xfrm>
          <a:off x="0" y="0"/>
          <a:ext cx="0" cy="0"/>
          <a:chOff x="0" y="0"/>
          <a:chExt cx="0" cy="0"/>
        </a:xfrm>
      </p:grpSpPr>
      <p:sp>
        <p:nvSpPr>
          <p:cNvPr id="22" name="Google Shape;22;p4"/>
          <p:cNvSpPr/>
          <p:nvPr/>
        </p:nvSpPr>
        <p:spPr>
          <a:xfrm>
            <a:off x="7931250" y="3963375"/>
            <a:ext cx="2222443" cy="2231297"/>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rot="-5400000">
            <a:off x="209843" y="-229299"/>
            <a:ext cx="2666386" cy="3086064"/>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rot="-6299994">
            <a:off x="-164356" y="3847089"/>
            <a:ext cx="2214873" cy="2202369"/>
          </a:xfrm>
          <a:custGeom>
            <a:rect b="b" l="l" r="r" t="t"/>
            <a:pathLst>
              <a:path extrusionOk="0" h="40861" w="41093">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AutoNum type="arabicPeriod"/>
              <a:defRPr sz="1200">
                <a:solidFill>
                  <a:schemeClr val="lt2"/>
                </a:solidFill>
                <a:latin typeface="Lato"/>
                <a:ea typeface="Lato"/>
                <a:cs typeface="Lato"/>
                <a:sym typeface="Lato"/>
              </a:defRPr>
            </a:lvl1pPr>
            <a:lvl2pPr indent="-304800" lvl="1" marL="914400" rtl="0">
              <a:lnSpc>
                <a:spcPct val="115000"/>
              </a:lnSpc>
              <a:spcBef>
                <a:spcPts val="0"/>
              </a:spcBef>
              <a:spcAft>
                <a:spcPts val="0"/>
              </a:spcAft>
              <a:buClr>
                <a:schemeClr val="lt2"/>
              </a:buClr>
              <a:buSzPts val="1200"/>
              <a:buFont typeface="Roboto Condensed Light"/>
              <a:buAutoNum type="alphaLcPeriod"/>
              <a:defRPr>
                <a:solidFill>
                  <a:schemeClr val="lt2"/>
                </a:solidFill>
              </a:defRPr>
            </a:lvl2pPr>
            <a:lvl3pPr indent="-304800" lvl="2" marL="1371600" rtl="0">
              <a:lnSpc>
                <a:spcPct val="115000"/>
              </a:lnSpc>
              <a:spcBef>
                <a:spcPts val="0"/>
              </a:spcBef>
              <a:spcAft>
                <a:spcPts val="0"/>
              </a:spcAft>
              <a:buClr>
                <a:schemeClr val="lt2"/>
              </a:buClr>
              <a:buSzPts val="1200"/>
              <a:buFont typeface="Roboto Condensed Light"/>
              <a:buAutoNum type="romanLcPeriod"/>
              <a:defRPr>
                <a:solidFill>
                  <a:schemeClr val="lt2"/>
                </a:solidFill>
              </a:defRPr>
            </a:lvl3pPr>
            <a:lvl4pPr indent="-304800" lvl="3" marL="1828800" rtl="0">
              <a:lnSpc>
                <a:spcPct val="115000"/>
              </a:lnSpc>
              <a:spcBef>
                <a:spcPts val="0"/>
              </a:spcBef>
              <a:spcAft>
                <a:spcPts val="0"/>
              </a:spcAft>
              <a:buClr>
                <a:schemeClr val="lt2"/>
              </a:buClr>
              <a:buSzPts val="1200"/>
              <a:buFont typeface="Roboto Condensed Light"/>
              <a:buAutoNum type="arabicPeriod"/>
              <a:defRPr>
                <a:solidFill>
                  <a:schemeClr val="lt2"/>
                </a:solidFill>
              </a:defRPr>
            </a:lvl4pPr>
            <a:lvl5pPr indent="-304800" lvl="4" marL="2286000" rtl="0">
              <a:lnSpc>
                <a:spcPct val="115000"/>
              </a:lnSpc>
              <a:spcBef>
                <a:spcPts val="0"/>
              </a:spcBef>
              <a:spcAft>
                <a:spcPts val="0"/>
              </a:spcAft>
              <a:buClr>
                <a:schemeClr val="lt2"/>
              </a:buClr>
              <a:buSzPts val="1200"/>
              <a:buFont typeface="Roboto Condensed Light"/>
              <a:buAutoNum type="alphaLcPeriod"/>
              <a:defRPr>
                <a:solidFill>
                  <a:schemeClr val="lt2"/>
                </a:solidFill>
              </a:defRPr>
            </a:lvl5pPr>
            <a:lvl6pPr indent="-304800" lvl="5" marL="2743200" rtl="0">
              <a:lnSpc>
                <a:spcPct val="115000"/>
              </a:lnSpc>
              <a:spcBef>
                <a:spcPts val="0"/>
              </a:spcBef>
              <a:spcAft>
                <a:spcPts val="0"/>
              </a:spcAft>
              <a:buClr>
                <a:schemeClr val="lt2"/>
              </a:buClr>
              <a:buSzPts val="1200"/>
              <a:buFont typeface="Roboto Condensed Light"/>
              <a:buAutoNum type="romanLcPeriod"/>
              <a:defRPr>
                <a:solidFill>
                  <a:schemeClr val="lt2"/>
                </a:solidFill>
              </a:defRPr>
            </a:lvl6pPr>
            <a:lvl7pPr indent="-304800" lvl="6" marL="3200400" rtl="0">
              <a:lnSpc>
                <a:spcPct val="115000"/>
              </a:lnSpc>
              <a:spcBef>
                <a:spcPts val="0"/>
              </a:spcBef>
              <a:spcAft>
                <a:spcPts val="0"/>
              </a:spcAft>
              <a:buClr>
                <a:schemeClr val="lt2"/>
              </a:buClr>
              <a:buSzPts val="1200"/>
              <a:buFont typeface="Roboto Condensed Light"/>
              <a:buAutoNum type="arabicPeriod"/>
              <a:defRPr>
                <a:solidFill>
                  <a:schemeClr val="lt2"/>
                </a:solidFill>
              </a:defRPr>
            </a:lvl7pPr>
            <a:lvl8pPr indent="-304800" lvl="7" marL="3657600" rtl="0">
              <a:lnSpc>
                <a:spcPct val="115000"/>
              </a:lnSpc>
              <a:spcBef>
                <a:spcPts val="0"/>
              </a:spcBef>
              <a:spcAft>
                <a:spcPts val="0"/>
              </a:spcAft>
              <a:buClr>
                <a:schemeClr val="lt2"/>
              </a:buClr>
              <a:buSzPts val="1200"/>
              <a:buFont typeface="Roboto Condensed Light"/>
              <a:buAutoNum type="alphaLcPeriod"/>
              <a:defRPr>
                <a:solidFill>
                  <a:schemeClr val="lt2"/>
                </a:solidFill>
              </a:defRPr>
            </a:lvl8pPr>
            <a:lvl9pPr indent="-304800" lvl="8" marL="4114800" rtl="0">
              <a:lnSpc>
                <a:spcPct val="115000"/>
              </a:lnSpc>
              <a:spcBef>
                <a:spcPts val="0"/>
              </a:spcBef>
              <a:spcAft>
                <a:spcPts val="0"/>
              </a:spcAft>
              <a:buClr>
                <a:schemeClr val="lt2"/>
              </a:buClr>
              <a:buSzPts val="1200"/>
              <a:buFont typeface="Roboto Condensed Light"/>
              <a:buAutoNum type="romanLcPeriod"/>
              <a:defRPr>
                <a:solidFill>
                  <a:schemeClr val="lt2"/>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_3_1">
    <p:bg>
      <p:bgPr>
        <a:gradFill>
          <a:gsLst>
            <a:gs pos="0">
              <a:schemeClr val="accent1"/>
            </a:gs>
            <a:gs pos="79000">
              <a:schemeClr val="lt1"/>
            </a:gs>
            <a:gs pos="100000">
              <a:schemeClr val="accent6"/>
            </a:gs>
          </a:gsLst>
          <a:lin ang="2700006" scaled="0"/>
        </a:gradFill>
      </p:bgPr>
    </p:bg>
    <p:spTree>
      <p:nvGrpSpPr>
        <p:cNvPr id="229" name="Shape 229"/>
        <p:cNvGrpSpPr/>
        <p:nvPr/>
      </p:nvGrpSpPr>
      <p:grpSpPr>
        <a:xfrm>
          <a:off x="0" y="0"/>
          <a:ext cx="0" cy="0"/>
          <a:chOff x="0" y="0"/>
          <a:chExt cx="0" cy="0"/>
        </a:xfrm>
      </p:grpSpPr>
      <p:sp>
        <p:nvSpPr>
          <p:cNvPr id="230" name="Google Shape;230;p31"/>
          <p:cNvSpPr/>
          <p:nvPr/>
        </p:nvSpPr>
        <p:spPr>
          <a:xfrm>
            <a:off x="8413950" y="-593627"/>
            <a:ext cx="1876772" cy="188424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rot="-5400000">
            <a:off x="4225" y="-318065"/>
            <a:ext cx="2125171" cy="2459664"/>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txBox="1"/>
          <p:nvPr>
            <p:ph idx="1" type="subTitle"/>
          </p:nvPr>
        </p:nvSpPr>
        <p:spPr>
          <a:xfrm>
            <a:off x="760625" y="3347475"/>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3" name="Google Shape;233;p31"/>
          <p:cNvSpPr txBox="1"/>
          <p:nvPr>
            <p:ph idx="2" type="subTitle"/>
          </p:nvPr>
        </p:nvSpPr>
        <p:spPr>
          <a:xfrm>
            <a:off x="3413513" y="3347475"/>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4" name="Google Shape;234;p31"/>
          <p:cNvSpPr txBox="1"/>
          <p:nvPr>
            <p:ph idx="3" type="subTitle"/>
          </p:nvPr>
        </p:nvSpPr>
        <p:spPr>
          <a:xfrm>
            <a:off x="6029988" y="3347475"/>
            <a:ext cx="23841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5" name="Google Shape;235;p31"/>
          <p:cNvSpPr txBox="1"/>
          <p:nvPr>
            <p:ph hasCustomPrompt="1" type="title"/>
          </p:nvPr>
        </p:nvSpPr>
        <p:spPr>
          <a:xfrm>
            <a:off x="760475" y="1399325"/>
            <a:ext cx="2384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b="1" sz="4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6" name="Google Shape;236;p31"/>
          <p:cNvSpPr txBox="1"/>
          <p:nvPr>
            <p:ph hasCustomPrompt="1" idx="4" type="title"/>
          </p:nvPr>
        </p:nvSpPr>
        <p:spPr>
          <a:xfrm>
            <a:off x="3413375" y="1399325"/>
            <a:ext cx="2384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b="1" sz="4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7" name="Google Shape;237;p31"/>
          <p:cNvSpPr txBox="1"/>
          <p:nvPr>
            <p:ph hasCustomPrompt="1" idx="5" type="title"/>
          </p:nvPr>
        </p:nvSpPr>
        <p:spPr>
          <a:xfrm>
            <a:off x="6029850" y="1399325"/>
            <a:ext cx="2384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b="1" sz="4000">
                <a:solidFill>
                  <a:schemeClr val="lt2"/>
                </a:solidFill>
                <a:latin typeface="Days One"/>
                <a:ea typeface="Days One"/>
                <a:cs typeface="Days One"/>
                <a:sym typeface="Days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8" name="Google Shape;238;p31"/>
          <p:cNvSpPr/>
          <p:nvPr/>
        </p:nvSpPr>
        <p:spPr>
          <a:xfrm>
            <a:off x="-1116150" y="3666373"/>
            <a:ext cx="1876772" cy="1884249"/>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gradFill>
          <a:gsLst>
            <a:gs pos="0">
              <a:schemeClr val="accent1"/>
            </a:gs>
            <a:gs pos="79000">
              <a:schemeClr val="lt1"/>
            </a:gs>
            <a:gs pos="100000">
              <a:schemeClr val="accent6"/>
            </a:gs>
          </a:gsLst>
          <a:lin ang="2700006" scaled="0"/>
        </a:gradFill>
      </p:bgPr>
    </p:bg>
    <p:spTree>
      <p:nvGrpSpPr>
        <p:cNvPr id="239" name="Shape 239"/>
        <p:cNvGrpSpPr/>
        <p:nvPr/>
      </p:nvGrpSpPr>
      <p:grpSpPr>
        <a:xfrm>
          <a:off x="0" y="0"/>
          <a:ext cx="0" cy="0"/>
          <a:chOff x="0" y="0"/>
          <a:chExt cx="0" cy="0"/>
        </a:xfrm>
      </p:grpSpPr>
      <p:sp>
        <p:nvSpPr>
          <p:cNvPr id="240" name="Google Shape;240;p32"/>
          <p:cNvSpPr txBox="1"/>
          <p:nvPr>
            <p:ph type="ctrTitle"/>
          </p:nvPr>
        </p:nvSpPr>
        <p:spPr>
          <a:xfrm>
            <a:off x="2175650" y="517425"/>
            <a:ext cx="48075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solidFill>
                  <a:schemeClr val="lt2"/>
                </a:solidFill>
                <a:latin typeface="Days One"/>
                <a:ea typeface="Days One"/>
                <a:cs typeface="Days One"/>
                <a:sym typeface="Days 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1" name="Google Shape;241;p32"/>
          <p:cNvSpPr txBox="1"/>
          <p:nvPr>
            <p:ph idx="1" type="subTitle"/>
          </p:nvPr>
        </p:nvSpPr>
        <p:spPr>
          <a:xfrm>
            <a:off x="2425075" y="1628450"/>
            <a:ext cx="4293900" cy="132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atin typeface="Lato"/>
                <a:ea typeface="Lato"/>
                <a:cs typeface="Lato"/>
                <a:sym typeface="Lato"/>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42" name="Google Shape;242;p32"/>
          <p:cNvSpPr txBox="1"/>
          <p:nvPr/>
        </p:nvSpPr>
        <p:spPr>
          <a:xfrm>
            <a:off x="2774700" y="4017675"/>
            <a:ext cx="3594600" cy="56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100">
                <a:solidFill>
                  <a:schemeClr val="lt2"/>
                </a:solidFill>
                <a:latin typeface="Lato"/>
                <a:ea typeface="Lato"/>
                <a:cs typeface="Lato"/>
                <a:sym typeface="Lato"/>
              </a:rPr>
              <a:t>CREDITS: This presentation template was created by </a:t>
            </a:r>
            <a:r>
              <a:rPr b="1" lang="en" sz="1100">
                <a:solidFill>
                  <a:schemeClr val="lt2"/>
                </a:solidFill>
                <a:uFill>
                  <a:noFill/>
                </a:uFill>
                <a:latin typeface="Lato"/>
                <a:ea typeface="Lato"/>
                <a:cs typeface="Lato"/>
                <a:sym typeface="Lato"/>
                <a:hlinkClick r:id="rId2">
                  <a:extLst>
                    <a:ext uri="{A12FA001-AC4F-418D-AE19-62706E023703}">
                      <ahyp:hlinkClr val="tx"/>
                    </a:ext>
                  </a:extLst>
                </a:hlinkClick>
              </a:rPr>
              <a:t>Slidesgo</a:t>
            </a:r>
            <a:r>
              <a:rPr lang="en" sz="1100">
                <a:solidFill>
                  <a:schemeClr val="lt2"/>
                </a:solidFill>
                <a:latin typeface="Lato"/>
                <a:ea typeface="Lato"/>
                <a:cs typeface="Lato"/>
                <a:sym typeface="Lato"/>
              </a:rPr>
              <a:t>, including icons by </a:t>
            </a:r>
            <a:r>
              <a:rPr b="1" lang="en" sz="1100">
                <a:solidFill>
                  <a:schemeClr val="lt2"/>
                </a:solidFill>
                <a:uFill>
                  <a:noFill/>
                </a:uFill>
                <a:latin typeface="Lato"/>
                <a:ea typeface="Lato"/>
                <a:cs typeface="Lato"/>
                <a:sym typeface="Lato"/>
                <a:hlinkClick r:id="rId3">
                  <a:extLst>
                    <a:ext uri="{A12FA001-AC4F-418D-AE19-62706E023703}">
                      <ahyp:hlinkClr val="tx"/>
                    </a:ext>
                  </a:extLst>
                </a:hlinkClick>
              </a:rPr>
              <a:t>Flaticon</a:t>
            </a:r>
            <a:r>
              <a:rPr lang="en" sz="1100">
                <a:solidFill>
                  <a:schemeClr val="lt2"/>
                </a:solidFill>
                <a:latin typeface="Lato"/>
                <a:ea typeface="Lato"/>
                <a:cs typeface="Lato"/>
                <a:sym typeface="Lato"/>
              </a:rPr>
              <a:t>, infographics &amp; images by </a:t>
            </a:r>
            <a:r>
              <a:rPr b="1" lang="en" sz="1100">
                <a:solidFill>
                  <a:schemeClr val="lt2"/>
                </a:solidFill>
                <a:uFill>
                  <a:noFill/>
                </a:uFill>
                <a:latin typeface="Lato"/>
                <a:ea typeface="Lato"/>
                <a:cs typeface="Lato"/>
                <a:sym typeface="Lato"/>
                <a:hlinkClick r:id="rId4">
                  <a:extLst>
                    <a:ext uri="{A12FA001-AC4F-418D-AE19-62706E023703}">
                      <ahyp:hlinkClr val="tx"/>
                    </a:ext>
                  </a:extLst>
                </a:hlinkClick>
              </a:rPr>
              <a:t>Freepik</a:t>
            </a:r>
            <a:r>
              <a:rPr b="1" lang="en" sz="1100">
                <a:solidFill>
                  <a:schemeClr val="lt2"/>
                </a:solidFill>
                <a:latin typeface="Lato"/>
                <a:ea typeface="Lato"/>
                <a:cs typeface="Lato"/>
                <a:sym typeface="Lato"/>
              </a:rPr>
              <a:t> </a:t>
            </a:r>
            <a:endParaRPr b="1" sz="1100">
              <a:solidFill>
                <a:schemeClr val="lt2"/>
              </a:solidFill>
              <a:latin typeface="Lato"/>
              <a:ea typeface="Lato"/>
              <a:cs typeface="Lato"/>
              <a:sym typeface="Lato"/>
            </a:endParaRPr>
          </a:p>
        </p:txBody>
      </p:sp>
      <p:sp>
        <p:nvSpPr>
          <p:cNvPr id="243" name="Google Shape;243;p32"/>
          <p:cNvSpPr/>
          <p:nvPr/>
        </p:nvSpPr>
        <p:spPr>
          <a:xfrm>
            <a:off x="-1727100" y="101677"/>
            <a:ext cx="2883159" cy="2894645"/>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a:off x="7988000" y="1906027"/>
            <a:ext cx="2883159" cy="2894645"/>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chemeClr val="accent1"/>
            </a:gs>
            <a:gs pos="79000">
              <a:schemeClr val="lt1"/>
            </a:gs>
            <a:gs pos="100000">
              <a:schemeClr val="accent6"/>
            </a:gs>
          </a:gsLst>
          <a:lin ang="18900732" scaled="0"/>
        </a:gradFill>
      </p:bgPr>
    </p:bg>
    <p:spTree>
      <p:nvGrpSpPr>
        <p:cNvPr id="245" name="Shape 245"/>
        <p:cNvGrpSpPr/>
        <p:nvPr/>
      </p:nvGrpSpPr>
      <p:grpSpPr>
        <a:xfrm>
          <a:off x="0" y="0"/>
          <a:ext cx="0" cy="0"/>
          <a:chOff x="0" y="0"/>
          <a:chExt cx="0" cy="0"/>
        </a:xfrm>
      </p:grpSpPr>
      <p:sp>
        <p:nvSpPr>
          <p:cNvPr id="246" name="Google Shape;246;p33"/>
          <p:cNvSpPr/>
          <p:nvPr/>
        </p:nvSpPr>
        <p:spPr>
          <a:xfrm>
            <a:off x="7848600" y="3990497"/>
            <a:ext cx="2514551" cy="2524568"/>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3"/>
          <p:cNvSpPr/>
          <p:nvPr/>
        </p:nvSpPr>
        <p:spPr>
          <a:xfrm rot="-5232539">
            <a:off x="6273534" y="-444366"/>
            <a:ext cx="2803890" cy="327535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p:nvPr/>
        </p:nvSpPr>
        <p:spPr>
          <a:xfrm rot="8629168">
            <a:off x="-1559635" y="120431"/>
            <a:ext cx="4033685" cy="471214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accent1"/>
            </a:gs>
            <a:gs pos="79000">
              <a:schemeClr val="lt1"/>
            </a:gs>
            <a:gs pos="100000">
              <a:schemeClr val="accent6"/>
            </a:gs>
          </a:gsLst>
          <a:lin ang="18900732" scaled="0"/>
        </a:gradFill>
      </p:bgPr>
    </p:bg>
    <p:spTree>
      <p:nvGrpSpPr>
        <p:cNvPr id="249" name="Shape 249"/>
        <p:cNvGrpSpPr/>
        <p:nvPr/>
      </p:nvGrpSpPr>
      <p:grpSpPr>
        <a:xfrm>
          <a:off x="0" y="0"/>
          <a:ext cx="0" cy="0"/>
          <a:chOff x="0" y="0"/>
          <a:chExt cx="0" cy="0"/>
        </a:xfrm>
      </p:grpSpPr>
      <p:sp>
        <p:nvSpPr>
          <p:cNvPr id="250" name="Google Shape;250;p34"/>
          <p:cNvSpPr/>
          <p:nvPr/>
        </p:nvSpPr>
        <p:spPr>
          <a:xfrm>
            <a:off x="7493100" y="-11619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a:off x="-2665675" y="27899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rot="1848319">
            <a:off x="6172266" y="2568611"/>
            <a:ext cx="3492400" cy="4079767"/>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flipH="1" rot="7003599">
            <a:off x="19183" y="-1603364"/>
            <a:ext cx="3492424" cy="4079671"/>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accent1"/>
            </a:gs>
            <a:gs pos="79000">
              <a:schemeClr val="lt1"/>
            </a:gs>
            <a:gs pos="100000">
              <a:schemeClr val="accent6"/>
            </a:gs>
          </a:gsLst>
          <a:lin ang="18900044" scaled="0"/>
        </a:gradFill>
      </p:bgPr>
    </p:bg>
    <p:spTree>
      <p:nvGrpSpPr>
        <p:cNvPr id="27" name="Shape 27"/>
        <p:cNvGrpSpPr/>
        <p:nvPr/>
      </p:nvGrpSpPr>
      <p:grpSpPr>
        <a:xfrm>
          <a:off x="0" y="0"/>
          <a:ext cx="0" cy="0"/>
          <a:chOff x="0" y="0"/>
          <a:chExt cx="0" cy="0"/>
        </a:xfrm>
      </p:grpSpPr>
      <p:sp>
        <p:nvSpPr>
          <p:cNvPr id="28" name="Google Shape;28;p5"/>
          <p:cNvSpPr/>
          <p:nvPr/>
        </p:nvSpPr>
        <p:spPr>
          <a:xfrm rot="9133652">
            <a:off x="-991215" y="-200730"/>
            <a:ext cx="2950761" cy="344692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7855050" y="3735125"/>
            <a:ext cx="2736768" cy="2747671"/>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rot="5590127">
            <a:off x="7435755" y="-1031003"/>
            <a:ext cx="2766701" cy="2750998"/>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txBox="1"/>
          <p:nvPr>
            <p:ph idx="1" type="subTitle"/>
          </p:nvPr>
        </p:nvSpPr>
        <p:spPr>
          <a:xfrm>
            <a:off x="1181425" y="2852325"/>
            <a:ext cx="2907600" cy="377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400">
                <a:solidFill>
                  <a:schemeClr val="lt2"/>
                </a:solidFill>
                <a:latin typeface="Days One"/>
                <a:ea typeface="Days One"/>
                <a:cs typeface="Days One"/>
                <a:sym typeface="Days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2" name="Google Shape;32;p5"/>
          <p:cNvSpPr txBox="1"/>
          <p:nvPr>
            <p:ph idx="2" type="subTitle"/>
          </p:nvPr>
        </p:nvSpPr>
        <p:spPr>
          <a:xfrm>
            <a:off x="4836300" y="2852325"/>
            <a:ext cx="2907600" cy="3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400">
                <a:solidFill>
                  <a:schemeClr val="lt2"/>
                </a:solidFill>
                <a:latin typeface="Days One"/>
                <a:ea typeface="Days One"/>
                <a:cs typeface="Days One"/>
                <a:sym typeface="Days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 name="Google Shape;33;p5"/>
          <p:cNvSpPr txBox="1"/>
          <p:nvPr>
            <p:ph idx="3" type="subTitle"/>
          </p:nvPr>
        </p:nvSpPr>
        <p:spPr>
          <a:xfrm>
            <a:off x="1181425" y="3374350"/>
            <a:ext cx="2907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 name="Google Shape;34;p5"/>
          <p:cNvSpPr txBox="1"/>
          <p:nvPr>
            <p:ph idx="4" type="subTitle"/>
          </p:nvPr>
        </p:nvSpPr>
        <p:spPr>
          <a:xfrm>
            <a:off x="4836300" y="3374350"/>
            <a:ext cx="2907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accent1"/>
            </a:gs>
            <a:gs pos="79000">
              <a:schemeClr val="lt1"/>
            </a:gs>
            <a:gs pos="100000">
              <a:schemeClr val="accent6"/>
            </a:gs>
          </a:gsLst>
          <a:lin ang="18900044" scaled="0"/>
        </a:gradFill>
      </p:bgPr>
    </p:bg>
    <p:spTree>
      <p:nvGrpSpPr>
        <p:cNvPr id="36" name="Shape 36"/>
        <p:cNvGrpSpPr/>
        <p:nvPr/>
      </p:nvGrpSpPr>
      <p:grpSpPr>
        <a:xfrm>
          <a:off x="0" y="0"/>
          <a:ext cx="0" cy="0"/>
          <a:chOff x="0" y="0"/>
          <a:chExt cx="0" cy="0"/>
        </a:xfrm>
      </p:grpSpPr>
      <p:sp>
        <p:nvSpPr>
          <p:cNvPr id="37" name="Google Shape;37;p6"/>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200">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6"/>
          <p:cNvSpPr/>
          <p:nvPr/>
        </p:nvSpPr>
        <p:spPr>
          <a:xfrm rot="10800000">
            <a:off x="-386221" y="-511177"/>
            <a:ext cx="2202633" cy="2573002"/>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a:off x="8255100" y="4249475"/>
            <a:ext cx="1841422" cy="1848758"/>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rot="-925259">
            <a:off x="6800108" y="-524600"/>
            <a:ext cx="2784680" cy="3222977"/>
          </a:xfrm>
          <a:custGeom>
            <a:rect b="b" l="l" r="r" t="t"/>
            <a:pathLst>
              <a:path extrusionOk="0" h="41760" w="36081">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accent1"/>
            </a:gs>
            <a:gs pos="79000">
              <a:schemeClr val="lt1"/>
            </a:gs>
            <a:gs pos="100000">
              <a:schemeClr val="accent6"/>
            </a:gs>
          </a:gsLst>
          <a:lin ang="13500032" scaled="0"/>
        </a:gradFill>
      </p:bgPr>
    </p:bg>
    <p:spTree>
      <p:nvGrpSpPr>
        <p:cNvPr id="41" name="Shape 41"/>
        <p:cNvGrpSpPr/>
        <p:nvPr/>
      </p:nvGrpSpPr>
      <p:grpSpPr>
        <a:xfrm>
          <a:off x="0" y="0"/>
          <a:ext cx="0" cy="0"/>
          <a:chOff x="0" y="0"/>
          <a:chExt cx="0" cy="0"/>
        </a:xfrm>
      </p:grpSpPr>
      <p:sp>
        <p:nvSpPr>
          <p:cNvPr id="42" name="Google Shape;42;p7"/>
          <p:cNvSpPr/>
          <p:nvPr/>
        </p:nvSpPr>
        <p:spPr>
          <a:xfrm rot="1451954">
            <a:off x="6169205" y="2098647"/>
            <a:ext cx="3542609" cy="4138293"/>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a:off x="7797900" y="-906375"/>
            <a:ext cx="2451002" cy="2460766"/>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p:nvPr/>
        </p:nvSpPr>
        <p:spPr>
          <a:xfrm rot="-2278797">
            <a:off x="-1316671" y="131086"/>
            <a:ext cx="2264352" cy="2251500"/>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7"/>
          <p:cNvSpPr txBox="1"/>
          <p:nvPr>
            <p:ph idx="1" type="body"/>
          </p:nvPr>
        </p:nvSpPr>
        <p:spPr>
          <a:xfrm>
            <a:off x="720000" y="1207475"/>
            <a:ext cx="5475900" cy="2675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Lato"/>
              <a:buChar char="●"/>
              <a:defRPr sz="1600">
                <a:solidFill>
                  <a:schemeClr val="lt2"/>
                </a:solidFill>
                <a:latin typeface="Poppins"/>
                <a:ea typeface="Poppins"/>
                <a:cs typeface="Poppins"/>
                <a:sym typeface="Poppins"/>
              </a:defRPr>
            </a:lvl1pPr>
            <a:lvl2pPr indent="-304800" lvl="1" marL="914400" rtl="0">
              <a:lnSpc>
                <a:spcPct val="115000"/>
              </a:lnSpc>
              <a:spcBef>
                <a:spcPts val="1600"/>
              </a:spcBef>
              <a:spcAft>
                <a:spcPts val="0"/>
              </a:spcAft>
              <a:buClr>
                <a:schemeClr val="lt2"/>
              </a:buClr>
              <a:buSzPts val="1200"/>
              <a:buFont typeface="Roboto Condensed Light"/>
              <a:buChar char="○"/>
              <a:defRPr>
                <a:solidFill>
                  <a:schemeClr val="lt2"/>
                </a:solidFill>
              </a:defRPr>
            </a:lvl2pPr>
            <a:lvl3pPr indent="-304800" lvl="2" marL="1371600" rtl="0">
              <a:lnSpc>
                <a:spcPct val="115000"/>
              </a:lnSpc>
              <a:spcBef>
                <a:spcPts val="0"/>
              </a:spcBef>
              <a:spcAft>
                <a:spcPts val="0"/>
              </a:spcAft>
              <a:buClr>
                <a:schemeClr val="lt2"/>
              </a:buClr>
              <a:buSzPts val="1200"/>
              <a:buFont typeface="Roboto Condensed Light"/>
              <a:buChar char="■"/>
              <a:defRPr>
                <a:solidFill>
                  <a:schemeClr val="lt2"/>
                </a:solidFill>
              </a:defRPr>
            </a:lvl3pPr>
            <a:lvl4pPr indent="-304800" lvl="3" marL="1828800" rtl="0">
              <a:lnSpc>
                <a:spcPct val="115000"/>
              </a:lnSpc>
              <a:spcBef>
                <a:spcPts val="0"/>
              </a:spcBef>
              <a:spcAft>
                <a:spcPts val="0"/>
              </a:spcAft>
              <a:buClr>
                <a:schemeClr val="lt2"/>
              </a:buClr>
              <a:buSzPts val="1200"/>
              <a:buFont typeface="Roboto Condensed Light"/>
              <a:buChar char="●"/>
              <a:defRPr>
                <a:solidFill>
                  <a:schemeClr val="lt2"/>
                </a:solidFill>
              </a:defRPr>
            </a:lvl4pPr>
            <a:lvl5pPr indent="-304800" lvl="4" marL="2286000" rtl="0">
              <a:lnSpc>
                <a:spcPct val="115000"/>
              </a:lnSpc>
              <a:spcBef>
                <a:spcPts val="0"/>
              </a:spcBef>
              <a:spcAft>
                <a:spcPts val="0"/>
              </a:spcAft>
              <a:buClr>
                <a:schemeClr val="lt2"/>
              </a:buClr>
              <a:buSzPts val="1200"/>
              <a:buFont typeface="Roboto Condensed Light"/>
              <a:buChar char="○"/>
              <a:defRPr>
                <a:solidFill>
                  <a:schemeClr val="lt2"/>
                </a:solidFill>
              </a:defRPr>
            </a:lvl5pPr>
            <a:lvl6pPr indent="-304800" lvl="5" marL="2743200" rtl="0">
              <a:lnSpc>
                <a:spcPct val="115000"/>
              </a:lnSpc>
              <a:spcBef>
                <a:spcPts val="0"/>
              </a:spcBef>
              <a:spcAft>
                <a:spcPts val="0"/>
              </a:spcAft>
              <a:buClr>
                <a:schemeClr val="lt2"/>
              </a:buClr>
              <a:buSzPts val="1200"/>
              <a:buFont typeface="Roboto Condensed Light"/>
              <a:buChar char="■"/>
              <a:defRPr>
                <a:solidFill>
                  <a:schemeClr val="lt2"/>
                </a:solidFill>
              </a:defRPr>
            </a:lvl6pPr>
            <a:lvl7pPr indent="-304800" lvl="6" marL="3200400" rtl="0">
              <a:lnSpc>
                <a:spcPct val="115000"/>
              </a:lnSpc>
              <a:spcBef>
                <a:spcPts val="0"/>
              </a:spcBef>
              <a:spcAft>
                <a:spcPts val="0"/>
              </a:spcAft>
              <a:buClr>
                <a:schemeClr val="lt2"/>
              </a:buClr>
              <a:buSzPts val="1200"/>
              <a:buFont typeface="Roboto Condensed Light"/>
              <a:buChar char="●"/>
              <a:defRPr>
                <a:solidFill>
                  <a:schemeClr val="lt2"/>
                </a:solidFill>
              </a:defRPr>
            </a:lvl7pPr>
            <a:lvl8pPr indent="-304800" lvl="7" marL="3657600" rtl="0">
              <a:lnSpc>
                <a:spcPct val="115000"/>
              </a:lnSpc>
              <a:spcBef>
                <a:spcPts val="0"/>
              </a:spcBef>
              <a:spcAft>
                <a:spcPts val="0"/>
              </a:spcAft>
              <a:buClr>
                <a:schemeClr val="lt2"/>
              </a:buClr>
              <a:buSzPts val="1200"/>
              <a:buFont typeface="Roboto Condensed Light"/>
              <a:buChar char="○"/>
              <a:defRPr>
                <a:solidFill>
                  <a:schemeClr val="lt2"/>
                </a:solidFill>
              </a:defRPr>
            </a:lvl8pPr>
            <a:lvl9pPr indent="-304800" lvl="8" marL="4114800" rtl="0">
              <a:lnSpc>
                <a:spcPct val="115000"/>
              </a:lnSpc>
              <a:spcBef>
                <a:spcPts val="0"/>
              </a:spcBef>
              <a:spcAft>
                <a:spcPts val="0"/>
              </a:spcAft>
              <a:buClr>
                <a:schemeClr val="lt2"/>
              </a:buClr>
              <a:buSzPts val="1200"/>
              <a:buFont typeface="Roboto Condensed Light"/>
              <a:buChar char="■"/>
              <a:defRPr>
                <a:solidFill>
                  <a:schemeClr val="lt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accent1"/>
            </a:gs>
            <a:gs pos="79000">
              <a:schemeClr val="lt1"/>
            </a:gs>
            <a:gs pos="100000">
              <a:schemeClr val="accent6"/>
            </a:gs>
          </a:gsLst>
          <a:lin ang="18900044" scaled="0"/>
        </a:gradFill>
      </p:bgPr>
    </p:bg>
    <p:spTree>
      <p:nvGrpSpPr>
        <p:cNvPr id="47" name="Shape 47"/>
        <p:cNvGrpSpPr/>
        <p:nvPr/>
      </p:nvGrpSpPr>
      <p:grpSpPr>
        <a:xfrm>
          <a:off x="0" y="0"/>
          <a:ext cx="0" cy="0"/>
          <a:chOff x="0" y="0"/>
          <a:chExt cx="0" cy="0"/>
        </a:xfrm>
      </p:grpSpPr>
      <p:sp>
        <p:nvSpPr>
          <p:cNvPr id="48" name="Google Shape;48;p8"/>
          <p:cNvSpPr/>
          <p:nvPr/>
        </p:nvSpPr>
        <p:spPr>
          <a:xfrm flipH="1" rot="10800000">
            <a:off x="7131150" y="301857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flipH="1" rot="10800000">
            <a:off x="-2132275" y="-2266125"/>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flipH="1" rot="9099793">
            <a:off x="6864111" y="-963286"/>
            <a:ext cx="2803921" cy="3275396"/>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flipH="1" rot="-1345006">
            <a:off x="-933337" y="2256518"/>
            <a:ext cx="3492326" cy="4079689"/>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8000">
                <a:solidFill>
                  <a:schemeClr val="lt2"/>
                </a:solidFill>
                <a:latin typeface="Days One"/>
                <a:ea typeface="Days One"/>
                <a:cs typeface="Days One"/>
                <a:sym typeface="Days One"/>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accent1"/>
            </a:gs>
            <a:gs pos="79000">
              <a:schemeClr val="lt1"/>
            </a:gs>
            <a:gs pos="100000">
              <a:schemeClr val="accent6"/>
            </a:gs>
          </a:gsLst>
          <a:lin ang="13500032" scaled="0"/>
        </a:gradFill>
      </p:bgPr>
    </p:bg>
    <p:spTree>
      <p:nvGrpSpPr>
        <p:cNvPr id="53" name="Shape 53"/>
        <p:cNvGrpSpPr/>
        <p:nvPr/>
      </p:nvGrpSpPr>
      <p:grpSpPr>
        <a:xfrm>
          <a:off x="0" y="0"/>
          <a:ext cx="0" cy="0"/>
          <a:chOff x="0" y="0"/>
          <a:chExt cx="0" cy="0"/>
        </a:xfrm>
      </p:grpSpPr>
      <p:sp>
        <p:nvSpPr>
          <p:cNvPr id="54" name="Google Shape;54;p9"/>
          <p:cNvSpPr/>
          <p:nvPr/>
        </p:nvSpPr>
        <p:spPr>
          <a:xfrm rot="-5400000">
            <a:off x="6676811" y="-559328"/>
            <a:ext cx="2697572" cy="3151164"/>
          </a:xfrm>
          <a:custGeom>
            <a:rect b="b" l="l" r="r" t="t"/>
            <a:pathLst>
              <a:path extrusionOk="0" h="58474" w="50057">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a:off x="7569300" y="3791000"/>
            <a:ext cx="2451002" cy="2460766"/>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rot="1039056">
            <a:off x="-254188" y="-742591"/>
            <a:ext cx="1938577" cy="1927574"/>
          </a:xfrm>
          <a:custGeom>
            <a:rect b="b" l="l" r="r" t="t"/>
            <a:pathLst>
              <a:path extrusionOk="0" h="51680" w="51975">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txBox="1"/>
          <p:nvPr>
            <p:ph type="title"/>
          </p:nvPr>
        </p:nvSpPr>
        <p:spPr>
          <a:xfrm>
            <a:off x="715100" y="2618675"/>
            <a:ext cx="4919400" cy="4770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solidFill>
                  <a:schemeClr val="lt2"/>
                </a:solidFill>
                <a:latin typeface="Days One"/>
                <a:ea typeface="Days One"/>
                <a:cs typeface="Days One"/>
                <a:sym typeface="Days 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8" name="Google Shape;58;p9"/>
          <p:cNvSpPr txBox="1"/>
          <p:nvPr>
            <p:ph idx="1" type="subTitle"/>
          </p:nvPr>
        </p:nvSpPr>
        <p:spPr>
          <a:xfrm>
            <a:off x="715100" y="3465400"/>
            <a:ext cx="4966200" cy="114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lt2"/>
                </a:solidFill>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accent1"/>
            </a:gs>
            <a:gs pos="79000">
              <a:schemeClr val="lt1"/>
            </a:gs>
            <a:gs pos="100000">
              <a:schemeClr val="accent6"/>
            </a:gs>
          </a:gsLst>
          <a:lin ang="18900732" scaled="0"/>
        </a:gradFill>
      </p:bgPr>
    </p:bg>
    <p:spTree>
      <p:nvGrpSpPr>
        <p:cNvPr id="59" name="Shape 59"/>
        <p:cNvGrpSpPr/>
        <p:nvPr/>
      </p:nvGrpSpPr>
      <p:grpSpPr>
        <a:xfrm>
          <a:off x="0" y="0"/>
          <a:ext cx="0" cy="0"/>
          <a:chOff x="0" y="0"/>
          <a:chExt cx="0" cy="0"/>
        </a:xfrm>
      </p:grpSpPr>
      <p:sp>
        <p:nvSpPr>
          <p:cNvPr id="60" name="Google Shape;60;p10"/>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1" name="Google Shape;61;p10"/>
          <p:cNvSpPr/>
          <p:nvPr/>
        </p:nvSpPr>
        <p:spPr>
          <a:xfrm flipH="1" rot="10800000">
            <a:off x="6959475" y="3713250"/>
            <a:ext cx="4222669" cy="4239492"/>
          </a:xfrm>
          <a:custGeom>
            <a:rect b="b" l="l" r="r" t="t"/>
            <a:pathLst>
              <a:path extrusionOk="0" h="54184" w="53969">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50000">
              <a:schemeClr val="lt1"/>
            </a:gs>
            <a:gs pos="100000">
              <a:schemeClr val="dk2"/>
            </a:gs>
          </a:gsLst>
          <a:lin ang="2700006"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2"/>
              </a:buClr>
              <a:buSzPts val="3500"/>
              <a:buFont typeface="Days One"/>
              <a:buNone/>
              <a:defRPr sz="3500">
                <a:solidFill>
                  <a:schemeClr val="lt2"/>
                </a:solidFill>
                <a:latin typeface="Days One"/>
                <a:ea typeface="Days One"/>
                <a:cs typeface="Days One"/>
                <a:sym typeface="Days One"/>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Lato"/>
              <a:buChar char="●"/>
              <a:defRPr>
                <a:solidFill>
                  <a:schemeClr val="lt2"/>
                </a:solidFill>
                <a:latin typeface="Lato"/>
                <a:ea typeface="Lato"/>
                <a:cs typeface="Lato"/>
                <a:sym typeface="Lato"/>
              </a:defRPr>
            </a:lvl1pPr>
            <a:lvl2pPr indent="-317500" lvl="1" marL="9144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indent="-317500" lvl="2" marL="13716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indent="-317500" lvl="3" marL="18288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indent="-317500" lvl="4" marL="22860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indent="-317500" lvl="5" marL="27432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indent="-317500" lvl="6" marL="32004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indent="-317500" lvl="7" marL="36576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indent="-317500" lvl="8" marL="4114800">
              <a:lnSpc>
                <a:spcPct val="115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5.png"/><Relationship Id="rId5"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6.pn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8.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8.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16.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1"/>
            </a:gs>
            <a:gs pos="79000">
              <a:schemeClr val="lt1"/>
            </a:gs>
            <a:gs pos="100000">
              <a:schemeClr val="accent6"/>
            </a:gs>
          </a:gsLst>
          <a:lin ang="2700006" scaled="0"/>
        </a:gradFill>
      </p:bgPr>
    </p:bg>
    <p:spTree>
      <p:nvGrpSpPr>
        <p:cNvPr id="257" name="Shape 257"/>
        <p:cNvGrpSpPr/>
        <p:nvPr/>
      </p:nvGrpSpPr>
      <p:grpSpPr>
        <a:xfrm>
          <a:off x="0" y="0"/>
          <a:ext cx="0" cy="0"/>
          <a:chOff x="0" y="0"/>
          <a:chExt cx="0" cy="0"/>
        </a:xfrm>
      </p:grpSpPr>
      <p:sp>
        <p:nvSpPr>
          <p:cNvPr id="258" name="Google Shape;258;p35"/>
          <p:cNvSpPr txBox="1"/>
          <p:nvPr>
            <p:ph idx="1" type="subTitle"/>
          </p:nvPr>
        </p:nvSpPr>
        <p:spPr>
          <a:xfrm>
            <a:off x="715100" y="4214900"/>
            <a:ext cx="58383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Week 1</a:t>
            </a:r>
            <a:endParaRPr/>
          </a:p>
        </p:txBody>
      </p:sp>
      <p:cxnSp>
        <p:nvCxnSpPr>
          <p:cNvPr id="259" name="Google Shape;259;p35"/>
          <p:cNvCxnSpPr/>
          <p:nvPr/>
        </p:nvCxnSpPr>
        <p:spPr>
          <a:xfrm>
            <a:off x="724850" y="3973075"/>
            <a:ext cx="5481000" cy="0"/>
          </a:xfrm>
          <a:prstGeom prst="straightConnector1">
            <a:avLst/>
          </a:prstGeom>
          <a:noFill/>
          <a:ln cap="flat" cmpd="sng" w="19050">
            <a:solidFill>
              <a:schemeClr val="lt2"/>
            </a:solidFill>
            <a:prstDash val="solid"/>
            <a:round/>
            <a:headEnd len="med" w="med" type="none"/>
            <a:tailEnd len="med" w="med" type="none"/>
          </a:ln>
        </p:spPr>
      </p:cxnSp>
      <p:grpSp>
        <p:nvGrpSpPr>
          <p:cNvPr id="260" name="Google Shape;260;p35"/>
          <p:cNvGrpSpPr/>
          <p:nvPr/>
        </p:nvGrpSpPr>
        <p:grpSpPr>
          <a:xfrm>
            <a:off x="6978465" y="570975"/>
            <a:ext cx="1450362" cy="1447410"/>
            <a:chOff x="7193640" y="535000"/>
            <a:chExt cx="1450362" cy="1447410"/>
          </a:xfrm>
        </p:grpSpPr>
        <p:sp>
          <p:nvSpPr>
            <p:cNvPr id="261" name="Google Shape;261;p35"/>
            <p:cNvSpPr/>
            <p:nvPr/>
          </p:nvSpPr>
          <p:spPr>
            <a:xfrm>
              <a:off x="8222280" y="600283"/>
              <a:ext cx="179093" cy="1316756"/>
            </a:xfrm>
            <a:custGeom>
              <a:rect b="b" l="l" r="r" t="t"/>
              <a:pathLst>
                <a:path extrusionOk="0" h="15087" w="2052">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7960276" y="535000"/>
              <a:ext cx="179093" cy="1447323"/>
            </a:xfrm>
            <a:custGeom>
              <a:rect b="b" l="l" r="r" t="t"/>
              <a:pathLst>
                <a:path extrusionOk="0" h="16583" w="2052">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8484197" y="805295"/>
              <a:ext cx="159805" cy="906726"/>
            </a:xfrm>
            <a:custGeom>
              <a:rect b="b" l="l" r="r" t="t"/>
              <a:pathLst>
                <a:path extrusionOk="0" h="10389" w="1831">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p:nvPr/>
          </p:nvSpPr>
          <p:spPr>
            <a:xfrm>
              <a:off x="7193640" y="805295"/>
              <a:ext cx="159631" cy="906726"/>
            </a:xfrm>
            <a:custGeom>
              <a:rect b="b" l="l" r="r" t="t"/>
              <a:pathLst>
                <a:path extrusionOk="0" h="10389" w="1829">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5"/>
            <p:cNvSpPr/>
            <p:nvPr/>
          </p:nvSpPr>
          <p:spPr>
            <a:xfrm>
              <a:off x="7698272" y="535000"/>
              <a:ext cx="179093" cy="1447410"/>
            </a:xfrm>
            <a:custGeom>
              <a:rect b="b" l="l" r="r" t="t"/>
              <a:pathLst>
                <a:path extrusionOk="0" h="16584" w="2052">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p:nvPr/>
          </p:nvSpPr>
          <p:spPr>
            <a:xfrm>
              <a:off x="7436268" y="600283"/>
              <a:ext cx="179093" cy="1316756"/>
            </a:xfrm>
            <a:custGeom>
              <a:rect b="b" l="l" r="r" t="t"/>
              <a:pathLst>
                <a:path extrusionOk="0" h="15087" w="2052">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35"/>
          <p:cNvGrpSpPr/>
          <p:nvPr/>
        </p:nvGrpSpPr>
        <p:grpSpPr>
          <a:xfrm flipH="1">
            <a:off x="6205843" y="624360"/>
            <a:ext cx="2222991" cy="2380171"/>
            <a:chOff x="279450" y="571167"/>
            <a:chExt cx="1533626" cy="1642063"/>
          </a:xfrm>
        </p:grpSpPr>
        <p:sp>
          <p:nvSpPr>
            <p:cNvPr id="268" name="Google Shape;268;p35"/>
            <p:cNvSpPr/>
            <p:nvPr/>
          </p:nvSpPr>
          <p:spPr>
            <a:xfrm>
              <a:off x="328046" y="591443"/>
              <a:ext cx="1470248" cy="1255737"/>
            </a:xfrm>
            <a:custGeom>
              <a:rect b="b" l="l" r="r" t="t"/>
              <a:pathLst>
                <a:path extrusionOk="0" h="32946" w="38574">
                  <a:moveTo>
                    <a:pt x="547" y="31774"/>
                  </a:moveTo>
                  <a:cubicBezTo>
                    <a:pt x="2603" y="32632"/>
                    <a:pt x="4864" y="32946"/>
                    <a:pt x="7070" y="32574"/>
                  </a:cubicBezTo>
                  <a:cubicBezTo>
                    <a:pt x="9317" y="32195"/>
                    <a:pt x="11298" y="31096"/>
                    <a:pt x="13328" y="30122"/>
                  </a:cubicBezTo>
                  <a:cubicBezTo>
                    <a:pt x="15399" y="29128"/>
                    <a:pt x="17589" y="28397"/>
                    <a:pt x="19866" y="28065"/>
                  </a:cubicBezTo>
                  <a:cubicBezTo>
                    <a:pt x="22349" y="27703"/>
                    <a:pt x="24838" y="27849"/>
                    <a:pt x="27317" y="28184"/>
                  </a:cubicBezTo>
                  <a:cubicBezTo>
                    <a:pt x="29584" y="28491"/>
                    <a:pt x="32081" y="29201"/>
                    <a:pt x="34326" y="28412"/>
                  </a:cubicBezTo>
                  <a:cubicBezTo>
                    <a:pt x="35850" y="27875"/>
                    <a:pt x="37009" y="26591"/>
                    <a:pt x="37270" y="24982"/>
                  </a:cubicBezTo>
                  <a:cubicBezTo>
                    <a:pt x="37535" y="23347"/>
                    <a:pt x="36855" y="21789"/>
                    <a:pt x="36075" y="20392"/>
                  </a:cubicBezTo>
                  <a:cubicBezTo>
                    <a:pt x="35272" y="18955"/>
                    <a:pt x="34226" y="17655"/>
                    <a:pt x="33050" y="16506"/>
                  </a:cubicBezTo>
                  <a:cubicBezTo>
                    <a:pt x="30600" y="14113"/>
                    <a:pt x="27483" y="12314"/>
                    <a:pt x="24141" y="11530"/>
                  </a:cubicBezTo>
                  <a:cubicBezTo>
                    <a:pt x="21049" y="10804"/>
                    <a:pt x="17115" y="10926"/>
                    <a:pt x="14486" y="12942"/>
                  </a:cubicBezTo>
                  <a:cubicBezTo>
                    <a:pt x="13185" y="13939"/>
                    <a:pt x="12467" y="15527"/>
                    <a:pt x="12809" y="17160"/>
                  </a:cubicBezTo>
                  <a:cubicBezTo>
                    <a:pt x="13084" y="18470"/>
                    <a:pt x="14016" y="19483"/>
                    <a:pt x="15098" y="20211"/>
                  </a:cubicBezTo>
                  <a:cubicBezTo>
                    <a:pt x="17696" y="21961"/>
                    <a:pt x="21091" y="22431"/>
                    <a:pt x="24137" y="21952"/>
                  </a:cubicBezTo>
                  <a:cubicBezTo>
                    <a:pt x="27944" y="21354"/>
                    <a:pt x="31452" y="19344"/>
                    <a:pt x="34027" y="16495"/>
                  </a:cubicBezTo>
                  <a:cubicBezTo>
                    <a:pt x="37100" y="13096"/>
                    <a:pt x="38574" y="8661"/>
                    <a:pt x="38471" y="4108"/>
                  </a:cubicBezTo>
                  <a:cubicBezTo>
                    <a:pt x="38445" y="2923"/>
                    <a:pt x="38310" y="1744"/>
                    <a:pt x="38108" y="578"/>
                  </a:cubicBezTo>
                  <a:cubicBezTo>
                    <a:pt x="38007" y="0"/>
                    <a:pt x="37090" y="63"/>
                    <a:pt x="37191" y="648"/>
                  </a:cubicBezTo>
                  <a:cubicBezTo>
                    <a:pt x="37913" y="4798"/>
                    <a:pt x="37586" y="9103"/>
                    <a:pt x="35520" y="12843"/>
                  </a:cubicBezTo>
                  <a:cubicBezTo>
                    <a:pt x="33688" y="16161"/>
                    <a:pt x="30651" y="18832"/>
                    <a:pt x="27115" y="20203"/>
                  </a:cubicBezTo>
                  <a:cubicBezTo>
                    <a:pt x="24205" y="21332"/>
                    <a:pt x="20945" y="21577"/>
                    <a:pt x="17965" y="20579"/>
                  </a:cubicBezTo>
                  <a:cubicBezTo>
                    <a:pt x="15674" y="19813"/>
                    <a:pt x="12552" y="17775"/>
                    <a:pt x="13962" y="14928"/>
                  </a:cubicBezTo>
                  <a:cubicBezTo>
                    <a:pt x="14721" y="13393"/>
                    <a:pt x="16640" y="12692"/>
                    <a:pt x="18208" y="12331"/>
                  </a:cubicBezTo>
                  <a:cubicBezTo>
                    <a:pt x="19682" y="11990"/>
                    <a:pt x="21229" y="11971"/>
                    <a:pt x="22721" y="12193"/>
                  </a:cubicBezTo>
                  <a:cubicBezTo>
                    <a:pt x="25792" y="12648"/>
                    <a:pt x="28701" y="14061"/>
                    <a:pt x="31103" y="16006"/>
                  </a:cubicBezTo>
                  <a:cubicBezTo>
                    <a:pt x="33313" y="17795"/>
                    <a:pt x="35647" y="20395"/>
                    <a:pt x="36304" y="23251"/>
                  </a:cubicBezTo>
                  <a:cubicBezTo>
                    <a:pt x="36688" y="24923"/>
                    <a:pt x="36001" y="26635"/>
                    <a:pt x="34417" y="27385"/>
                  </a:cubicBezTo>
                  <a:cubicBezTo>
                    <a:pt x="32422" y="28329"/>
                    <a:pt x="30005" y="27637"/>
                    <a:pt x="27940" y="27344"/>
                  </a:cubicBezTo>
                  <a:cubicBezTo>
                    <a:pt x="23276" y="26683"/>
                    <a:pt x="18714" y="26829"/>
                    <a:pt x="14316" y="28669"/>
                  </a:cubicBezTo>
                  <a:cubicBezTo>
                    <a:pt x="12250" y="29533"/>
                    <a:pt x="10329" y="30751"/>
                    <a:pt x="8168" y="31385"/>
                  </a:cubicBezTo>
                  <a:cubicBezTo>
                    <a:pt x="5790" y="32082"/>
                    <a:pt x="3236" y="31901"/>
                    <a:pt x="957" y="30950"/>
                  </a:cubicBezTo>
                  <a:cubicBezTo>
                    <a:pt x="412" y="30723"/>
                    <a:pt x="0" y="31546"/>
                    <a:pt x="547" y="3177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5"/>
            <p:cNvSpPr/>
            <p:nvPr/>
          </p:nvSpPr>
          <p:spPr>
            <a:xfrm>
              <a:off x="1161610" y="949375"/>
              <a:ext cx="508950" cy="987369"/>
            </a:xfrm>
            <a:custGeom>
              <a:rect b="b" l="l" r="r" t="t"/>
              <a:pathLst>
                <a:path extrusionOk="0" h="25905" w="13353">
                  <a:moveTo>
                    <a:pt x="3512" y="0"/>
                  </a:moveTo>
                  <a:lnTo>
                    <a:pt x="1" y="14288"/>
                  </a:lnTo>
                  <a:lnTo>
                    <a:pt x="13352" y="25905"/>
                  </a:lnTo>
                  <a:lnTo>
                    <a:pt x="13352" y="25905"/>
                  </a:lnTo>
                  <a:lnTo>
                    <a:pt x="3512" y="0"/>
                  </a:lnTo>
                  <a:close/>
                </a:path>
              </a:pathLst>
            </a:custGeom>
            <a:solidFill>
              <a:srgbClr val="301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5"/>
            <p:cNvSpPr/>
            <p:nvPr/>
          </p:nvSpPr>
          <p:spPr>
            <a:xfrm>
              <a:off x="474253" y="949375"/>
              <a:ext cx="821264" cy="544625"/>
            </a:xfrm>
            <a:custGeom>
              <a:rect b="b" l="l" r="r" t="t"/>
              <a:pathLst>
                <a:path extrusionOk="0" h="14289" w="21547">
                  <a:moveTo>
                    <a:pt x="21546" y="0"/>
                  </a:moveTo>
                  <a:lnTo>
                    <a:pt x="18035" y="14288"/>
                  </a:lnTo>
                  <a:lnTo>
                    <a:pt x="0" y="13027"/>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a:off x="474253" y="1445889"/>
              <a:ext cx="1196316" cy="767331"/>
            </a:xfrm>
            <a:custGeom>
              <a:rect b="b" l="l" r="r" t="t"/>
              <a:pathLst>
                <a:path extrusionOk="0" h="20132" w="31387">
                  <a:moveTo>
                    <a:pt x="0" y="0"/>
                  </a:moveTo>
                  <a:lnTo>
                    <a:pt x="18035" y="1261"/>
                  </a:lnTo>
                  <a:lnTo>
                    <a:pt x="31386" y="12878"/>
                  </a:lnTo>
                  <a:lnTo>
                    <a:pt x="12993" y="20132"/>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5"/>
            <p:cNvSpPr/>
            <p:nvPr/>
          </p:nvSpPr>
          <p:spPr>
            <a:xfrm>
              <a:off x="969437" y="1493952"/>
              <a:ext cx="701125" cy="719268"/>
            </a:xfrm>
            <a:custGeom>
              <a:rect b="b" l="l" r="r" t="t"/>
              <a:pathLst>
                <a:path extrusionOk="0" h="18871" w="18395">
                  <a:moveTo>
                    <a:pt x="5043" y="0"/>
                  </a:moveTo>
                  <a:lnTo>
                    <a:pt x="1" y="18871"/>
                  </a:lnTo>
                  <a:lnTo>
                    <a:pt x="18394" y="11617"/>
                  </a:lnTo>
                  <a:lnTo>
                    <a:pt x="5043" y="0"/>
                  </a:lnTo>
                  <a:close/>
                </a:path>
              </a:pathLst>
            </a:custGeom>
            <a:solidFill>
              <a:srgbClr val="2412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p:nvPr/>
          </p:nvSpPr>
          <p:spPr>
            <a:xfrm>
              <a:off x="969437" y="949375"/>
              <a:ext cx="701125" cy="1263855"/>
            </a:xfrm>
            <a:custGeom>
              <a:rect b="b" l="l" r="r" t="t"/>
              <a:pathLst>
                <a:path extrusionOk="0" h="33159" w="18395">
                  <a:moveTo>
                    <a:pt x="8554" y="0"/>
                  </a:moveTo>
                  <a:lnTo>
                    <a:pt x="5043" y="14288"/>
                  </a:lnTo>
                  <a:lnTo>
                    <a:pt x="1" y="33159"/>
                  </a:lnTo>
                  <a:lnTo>
                    <a:pt x="18394" y="25905"/>
                  </a:lnTo>
                  <a:close/>
                </a:path>
              </a:pathLst>
            </a:custGeom>
            <a:gradFill>
              <a:gsLst>
                <a:gs pos="0">
                  <a:schemeClr val="accent1"/>
                </a:gs>
                <a:gs pos="100000">
                  <a:schemeClr val="accent2"/>
                </a:gs>
              </a:gsLst>
              <a:lin ang="59999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p:nvPr/>
          </p:nvSpPr>
          <p:spPr>
            <a:xfrm>
              <a:off x="279450" y="1498868"/>
              <a:ext cx="1471963" cy="348981"/>
            </a:xfrm>
            <a:custGeom>
              <a:rect b="b" l="l" r="r" t="t"/>
              <a:pathLst>
                <a:path extrusionOk="0" h="9156" w="38619">
                  <a:moveTo>
                    <a:pt x="37672" y="613"/>
                  </a:moveTo>
                  <a:cubicBezTo>
                    <a:pt x="37589" y="1865"/>
                    <a:pt x="36905" y="3003"/>
                    <a:pt x="35692" y="3576"/>
                  </a:cubicBezTo>
                  <a:cubicBezTo>
                    <a:pt x="33696" y="4521"/>
                    <a:pt x="31280" y="3828"/>
                    <a:pt x="29215" y="3536"/>
                  </a:cubicBezTo>
                  <a:cubicBezTo>
                    <a:pt x="24550" y="2875"/>
                    <a:pt x="19987" y="3020"/>
                    <a:pt x="15591" y="4860"/>
                  </a:cubicBezTo>
                  <a:cubicBezTo>
                    <a:pt x="13525" y="5724"/>
                    <a:pt x="11604" y="6943"/>
                    <a:pt x="9442" y="7577"/>
                  </a:cubicBezTo>
                  <a:cubicBezTo>
                    <a:pt x="7065" y="8273"/>
                    <a:pt x="4534" y="7474"/>
                    <a:pt x="2336" y="6344"/>
                  </a:cubicBezTo>
                  <a:cubicBezTo>
                    <a:pt x="996" y="5654"/>
                    <a:pt x="1" y="7761"/>
                    <a:pt x="1609" y="8297"/>
                  </a:cubicBezTo>
                  <a:cubicBezTo>
                    <a:pt x="3665" y="9155"/>
                    <a:pt x="6139" y="9137"/>
                    <a:pt x="8345" y="8765"/>
                  </a:cubicBezTo>
                  <a:cubicBezTo>
                    <a:pt x="10592" y="8387"/>
                    <a:pt x="12573" y="7288"/>
                    <a:pt x="14603" y="6314"/>
                  </a:cubicBezTo>
                  <a:cubicBezTo>
                    <a:pt x="16674" y="5320"/>
                    <a:pt x="18864" y="4589"/>
                    <a:pt x="21141" y="4256"/>
                  </a:cubicBezTo>
                  <a:cubicBezTo>
                    <a:pt x="23624" y="3894"/>
                    <a:pt x="26113" y="4041"/>
                    <a:pt x="28592" y="4376"/>
                  </a:cubicBezTo>
                  <a:cubicBezTo>
                    <a:pt x="30859" y="4683"/>
                    <a:pt x="33356" y="5393"/>
                    <a:pt x="35601" y="4602"/>
                  </a:cubicBezTo>
                  <a:cubicBezTo>
                    <a:pt x="37125" y="4067"/>
                    <a:pt x="38284" y="2783"/>
                    <a:pt x="38545" y="1172"/>
                  </a:cubicBezTo>
                  <a:cubicBezTo>
                    <a:pt x="38606" y="785"/>
                    <a:pt x="38619" y="391"/>
                    <a:pt x="38582" y="0"/>
                  </a:cubicBezTo>
                  <a:close/>
                </a:path>
              </a:pathLst>
            </a:custGeom>
            <a:solidFill>
              <a:srgbClr val="EECB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5"/>
            <p:cNvSpPr/>
            <p:nvPr/>
          </p:nvSpPr>
          <p:spPr>
            <a:xfrm>
              <a:off x="809927" y="571167"/>
              <a:ext cx="1003149" cy="895512"/>
            </a:xfrm>
            <a:custGeom>
              <a:rect b="b" l="l" r="r" t="t"/>
              <a:pathLst>
                <a:path extrusionOk="0" h="23495" w="26319">
                  <a:moveTo>
                    <a:pt x="2633" y="12973"/>
                  </a:moveTo>
                  <a:cubicBezTo>
                    <a:pt x="1275" y="13711"/>
                    <a:pt x="239" y="14919"/>
                    <a:pt x="99" y="16501"/>
                  </a:cubicBezTo>
                  <a:cubicBezTo>
                    <a:pt x="0" y="17617"/>
                    <a:pt x="368" y="18683"/>
                    <a:pt x="1086" y="19539"/>
                  </a:cubicBezTo>
                  <a:cubicBezTo>
                    <a:pt x="2571" y="21309"/>
                    <a:pt x="5071" y="22200"/>
                    <a:pt x="7297" y="22526"/>
                  </a:cubicBezTo>
                  <a:cubicBezTo>
                    <a:pt x="13911" y="23494"/>
                    <a:pt x="20546" y="19487"/>
                    <a:pt x="23701" y="13783"/>
                  </a:cubicBezTo>
                  <a:cubicBezTo>
                    <a:pt x="24939" y="11545"/>
                    <a:pt x="25602" y="9030"/>
                    <a:pt x="25772" y="6485"/>
                  </a:cubicBezTo>
                  <a:cubicBezTo>
                    <a:pt x="25856" y="5225"/>
                    <a:pt x="26319" y="167"/>
                    <a:pt x="24374" y="79"/>
                  </a:cubicBezTo>
                  <a:cubicBezTo>
                    <a:pt x="22633" y="0"/>
                    <a:pt x="23354" y="2391"/>
                    <a:pt x="23550" y="3310"/>
                  </a:cubicBezTo>
                  <a:cubicBezTo>
                    <a:pt x="24147" y="6093"/>
                    <a:pt x="24714" y="9141"/>
                    <a:pt x="23608" y="11875"/>
                  </a:cubicBezTo>
                  <a:cubicBezTo>
                    <a:pt x="22452" y="14733"/>
                    <a:pt x="20301" y="17237"/>
                    <a:pt x="17776" y="18977"/>
                  </a:cubicBezTo>
                  <a:cubicBezTo>
                    <a:pt x="13629" y="21835"/>
                    <a:pt x="7784" y="22872"/>
                    <a:pt x="3284" y="20188"/>
                  </a:cubicBezTo>
                  <a:cubicBezTo>
                    <a:pt x="2329" y="19618"/>
                    <a:pt x="1410" y="18791"/>
                    <a:pt x="1105" y="17685"/>
                  </a:cubicBezTo>
                  <a:cubicBezTo>
                    <a:pt x="634" y="15982"/>
                    <a:pt x="1700" y="14522"/>
                    <a:pt x="3147" y="13736"/>
                  </a:cubicBezTo>
                  <a:cubicBezTo>
                    <a:pt x="3667" y="13453"/>
                    <a:pt x="3149" y="12694"/>
                    <a:pt x="2633" y="12973"/>
                  </a:cubicBezTo>
                  <a:close/>
                </a:path>
              </a:pathLst>
            </a:custGeom>
            <a:solidFill>
              <a:srgbClr val="EECB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grpSp>
        <p:nvGrpSpPr>
          <p:cNvPr id="276" name="Google Shape;276;p35"/>
          <p:cNvGrpSpPr/>
          <p:nvPr/>
        </p:nvGrpSpPr>
        <p:grpSpPr>
          <a:xfrm>
            <a:off x="6724281" y="3004537"/>
            <a:ext cx="310599" cy="294704"/>
            <a:chOff x="6724281" y="3004537"/>
            <a:chExt cx="310599" cy="294704"/>
          </a:xfrm>
        </p:grpSpPr>
        <p:sp>
          <p:nvSpPr>
            <p:cNvPr id="277" name="Google Shape;277;p35"/>
            <p:cNvSpPr/>
            <p:nvPr/>
          </p:nvSpPr>
          <p:spPr>
            <a:xfrm>
              <a:off x="6771315" y="3004537"/>
              <a:ext cx="263565" cy="242106"/>
            </a:xfrm>
            <a:custGeom>
              <a:rect b="b" l="l" r="r" t="t"/>
              <a:pathLst>
                <a:path extrusionOk="0" h="6352" w="6915">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a:off x="6724281" y="3057058"/>
              <a:ext cx="263603" cy="242183"/>
            </a:xfrm>
            <a:custGeom>
              <a:rect b="b" l="l" r="r" t="t"/>
              <a:pathLst>
                <a:path extrusionOk="0" h="6354" w="6916">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35"/>
          <p:cNvGrpSpPr/>
          <p:nvPr/>
        </p:nvGrpSpPr>
        <p:grpSpPr>
          <a:xfrm>
            <a:off x="8005637" y="2529896"/>
            <a:ext cx="274389" cy="287882"/>
            <a:chOff x="8005637" y="2529896"/>
            <a:chExt cx="274389" cy="287882"/>
          </a:xfrm>
        </p:grpSpPr>
        <p:sp>
          <p:nvSpPr>
            <p:cNvPr id="280" name="Google Shape;280;p35"/>
            <p:cNvSpPr/>
            <p:nvPr/>
          </p:nvSpPr>
          <p:spPr>
            <a:xfrm>
              <a:off x="8005637" y="2529896"/>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5"/>
            <p:cNvSpPr/>
            <p:nvPr/>
          </p:nvSpPr>
          <p:spPr>
            <a:xfrm>
              <a:off x="8058159" y="2576891"/>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35"/>
          <p:cNvSpPr/>
          <p:nvPr/>
        </p:nvSpPr>
        <p:spPr>
          <a:xfrm>
            <a:off x="5908493" y="1481213"/>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a:off x="6126488" y="1858060"/>
            <a:ext cx="78441" cy="78441"/>
          </a:xfrm>
          <a:custGeom>
            <a:rect b="b" l="l" r="r" t="t"/>
            <a:pathLst>
              <a:path extrusionOk="0" h="2058" w="2058">
                <a:moveTo>
                  <a:pt x="1242" y="118"/>
                </a:moveTo>
                <a:cubicBezTo>
                  <a:pt x="1744" y="236"/>
                  <a:pt x="2057" y="739"/>
                  <a:pt x="1939" y="1242"/>
                </a:cubicBezTo>
                <a:cubicBezTo>
                  <a:pt x="1821" y="1746"/>
                  <a:pt x="1319" y="2058"/>
                  <a:pt x="815" y="1940"/>
                </a:cubicBezTo>
                <a:cubicBezTo>
                  <a:pt x="312" y="1822"/>
                  <a:pt x="0" y="1319"/>
                  <a:pt x="117" y="816"/>
                </a:cubicBezTo>
                <a:cubicBezTo>
                  <a:pt x="235" y="312"/>
                  <a:pt x="739" y="1"/>
                  <a:pt x="1242" y="11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35"/>
          <p:cNvGrpSpPr/>
          <p:nvPr/>
        </p:nvGrpSpPr>
        <p:grpSpPr>
          <a:xfrm rot="8945712">
            <a:off x="881263" y="497824"/>
            <a:ext cx="470500" cy="545601"/>
            <a:chOff x="5320111" y="1881293"/>
            <a:chExt cx="470512" cy="545615"/>
          </a:xfrm>
        </p:grpSpPr>
        <p:sp>
          <p:nvSpPr>
            <p:cNvPr id="285" name="Google Shape;285;p35"/>
            <p:cNvSpPr/>
            <p:nvPr/>
          </p:nvSpPr>
          <p:spPr>
            <a:xfrm>
              <a:off x="5587062" y="1881293"/>
              <a:ext cx="203557" cy="545107"/>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a:off x="5320111" y="1881293"/>
              <a:ext cx="406563" cy="380903"/>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a:off x="5320111" y="2253453"/>
              <a:ext cx="470512" cy="173455"/>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35"/>
          <p:cNvGrpSpPr/>
          <p:nvPr/>
        </p:nvGrpSpPr>
        <p:grpSpPr>
          <a:xfrm>
            <a:off x="1458464" y="748536"/>
            <a:ext cx="315323" cy="376981"/>
            <a:chOff x="4040314" y="1769061"/>
            <a:chExt cx="315323" cy="376981"/>
          </a:xfrm>
        </p:grpSpPr>
        <p:sp>
          <p:nvSpPr>
            <p:cNvPr id="289" name="Google Shape;289;p35"/>
            <p:cNvSpPr/>
            <p:nvPr/>
          </p:nvSpPr>
          <p:spPr>
            <a:xfrm>
              <a:off x="4040314" y="1769061"/>
              <a:ext cx="132487" cy="376981"/>
            </a:xfrm>
            <a:custGeom>
              <a:rect b="b" l="l" r="r" t="t"/>
              <a:pathLst>
                <a:path extrusionOk="0" h="10235" w="3597">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a:off x="4060093" y="1890752"/>
              <a:ext cx="295544" cy="255286"/>
            </a:xfrm>
            <a:custGeom>
              <a:rect b="b" l="l" r="r" t="t"/>
              <a:pathLst>
                <a:path extrusionOk="0" h="6931" w="8024">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a:off x="4040314" y="1769061"/>
              <a:ext cx="315323" cy="139558"/>
            </a:xfrm>
            <a:custGeom>
              <a:rect b="b" l="l" r="r" t="t"/>
              <a:pathLst>
                <a:path extrusionOk="0" h="3789" w="8561">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35"/>
          <p:cNvSpPr/>
          <p:nvPr/>
        </p:nvSpPr>
        <p:spPr>
          <a:xfrm>
            <a:off x="7712293" y="4060888"/>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a:off x="8005628" y="4190098"/>
            <a:ext cx="376994" cy="376994"/>
          </a:xfrm>
          <a:custGeom>
            <a:rect b="b" l="l" r="r" t="t"/>
            <a:pathLst>
              <a:path extrusionOk="0" h="5671" w="5671">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35"/>
          <p:cNvGrpSpPr/>
          <p:nvPr/>
        </p:nvGrpSpPr>
        <p:grpSpPr>
          <a:xfrm rot="2395509">
            <a:off x="1042623" y="1261797"/>
            <a:ext cx="274395" cy="287888"/>
            <a:chOff x="2772212" y="2822146"/>
            <a:chExt cx="274389" cy="287882"/>
          </a:xfrm>
        </p:grpSpPr>
        <p:sp>
          <p:nvSpPr>
            <p:cNvPr id="295" name="Google Shape;295;p35"/>
            <p:cNvSpPr/>
            <p:nvPr/>
          </p:nvSpPr>
          <p:spPr>
            <a:xfrm>
              <a:off x="2772212" y="2822146"/>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a:off x="2824734" y="2869141"/>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35"/>
          <p:cNvSpPr txBox="1"/>
          <p:nvPr>
            <p:ph type="ctrTitle"/>
          </p:nvPr>
        </p:nvSpPr>
        <p:spPr>
          <a:xfrm>
            <a:off x="715100" y="1937500"/>
            <a:ext cx="61356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EC ENGR</a:t>
            </a:r>
            <a:r>
              <a:rPr lang="en" sz="4300"/>
              <a:t>88S: THE INTERNET AND FREE SPEECH</a:t>
            </a:r>
            <a:endParaRPr sz="4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1"/>
            </a:gs>
            <a:gs pos="79000">
              <a:schemeClr val="lt1"/>
            </a:gs>
            <a:gs pos="100000">
              <a:schemeClr val="accent6"/>
            </a:gs>
          </a:gsLst>
          <a:lin ang="8100019" scaled="0"/>
        </a:gradFill>
      </p:bgPr>
    </p:bg>
    <p:spTree>
      <p:nvGrpSpPr>
        <p:cNvPr id="366" name="Shape 366"/>
        <p:cNvGrpSpPr/>
        <p:nvPr/>
      </p:nvGrpSpPr>
      <p:grpSpPr>
        <a:xfrm>
          <a:off x="0" y="0"/>
          <a:ext cx="0" cy="0"/>
          <a:chOff x="0" y="0"/>
          <a:chExt cx="0" cy="0"/>
        </a:xfrm>
      </p:grpSpPr>
      <p:sp>
        <p:nvSpPr>
          <p:cNvPr id="367" name="Google Shape;367;p44"/>
          <p:cNvSpPr txBox="1"/>
          <p:nvPr>
            <p:ph type="title"/>
          </p:nvPr>
        </p:nvSpPr>
        <p:spPr>
          <a:xfrm>
            <a:off x="1760916" y="1576755"/>
            <a:ext cx="2594700" cy="55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900"/>
              <a:t>INTRODUCTIONS</a:t>
            </a:r>
            <a:endParaRPr sz="1900"/>
          </a:p>
        </p:txBody>
      </p:sp>
      <p:sp>
        <p:nvSpPr>
          <p:cNvPr id="368" name="Google Shape;368;p44"/>
          <p:cNvSpPr txBox="1"/>
          <p:nvPr>
            <p:ph idx="2" type="title"/>
          </p:nvPr>
        </p:nvSpPr>
        <p:spPr>
          <a:xfrm>
            <a:off x="892278" y="1599275"/>
            <a:ext cx="817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69" name="Google Shape;369;p44"/>
          <p:cNvSpPr txBox="1"/>
          <p:nvPr>
            <p:ph idx="1" type="subTitle"/>
          </p:nvPr>
        </p:nvSpPr>
        <p:spPr>
          <a:xfrm>
            <a:off x="1760903" y="2262000"/>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Introduce yourselves!</a:t>
            </a:r>
            <a:endParaRPr sz="1400"/>
          </a:p>
        </p:txBody>
      </p:sp>
      <p:sp>
        <p:nvSpPr>
          <p:cNvPr id="370" name="Google Shape;370;p44"/>
          <p:cNvSpPr txBox="1"/>
          <p:nvPr>
            <p:ph idx="3" type="title"/>
          </p:nvPr>
        </p:nvSpPr>
        <p:spPr>
          <a:xfrm>
            <a:off x="1760916" y="3372696"/>
            <a:ext cx="2336400" cy="55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GROUP POLLING ACTIVITY</a:t>
            </a:r>
            <a:endParaRPr sz="1700"/>
          </a:p>
        </p:txBody>
      </p:sp>
      <p:sp>
        <p:nvSpPr>
          <p:cNvPr id="371" name="Google Shape;371;p44"/>
          <p:cNvSpPr txBox="1"/>
          <p:nvPr>
            <p:ph idx="4" type="title"/>
          </p:nvPr>
        </p:nvSpPr>
        <p:spPr>
          <a:xfrm>
            <a:off x="892278" y="3404550"/>
            <a:ext cx="817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72" name="Google Shape;372;p44"/>
          <p:cNvSpPr txBox="1"/>
          <p:nvPr>
            <p:ph idx="5" type="subTitle"/>
          </p:nvPr>
        </p:nvSpPr>
        <p:spPr>
          <a:xfrm>
            <a:off x="1760903" y="4059470"/>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We will assess our views on censorship as a group.</a:t>
            </a:r>
            <a:endParaRPr sz="1700"/>
          </a:p>
        </p:txBody>
      </p:sp>
      <p:sp>
        <p:nvSpPr>
          <p:cNvPr id="373" name="Google Shape;373;p44"/>
          <p:cNvSpPr txBox="1"/>
          <p:nvPr>
            <p:ph idx="6" type="title"/>
          </p:nvPr>
        </p:nvSpPr>
        <p:spPr>
          <a:xfrm>
            <a:off x="5570917" y="1567475"/>
            <a:ext cx="2680800" cy="55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900"/>
              <a:t>PEW RESEARCH STUDY</a:t>
            </a:r>
            <a:endParaRPr sz="1900"/>
          </a:p>
        </p:txBody>
      </p:sp>
      <p:sp>
        <p:nvSpPr>
          <p:cNvPr id="374" name="Google Shape;374;p44"/>
          <p:cNvSpPr txBox="1"/>
          <p:nvPr>
            <p:ph idx="7" type="title"/>
          </p:nvPr>
        </p:nvSpPr>
        <p:spPr>
          <a:xfrm>
            <a:off x="4697103" y="1590375"/>
            <a:ext cx="817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75" name="Google Shape;375;p44"/>
          <p:cNvSpPr txBox="1"/>
          <p:nvPr>
            <p:ph idx="8" type="subTitle"/>
          </p:nvPr>
        </p:nvSpPr>
        <p:spPr>
          <a:xfrm>
            <a:off x="5570903" y="2253100"/>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Gauging</a:t>
            </a:r>
            <a:r>
              <a:rPr lang="en" sz="1500"/>
              <a:t> Americans’ views</a:t>
            </a:r>
            <a:endParaRPr sz="1500"/>
          </a:p>
        </p:txBody>
      </p:sp>
      <p:sp>
        <p:nvSpPr>
          <p:cNvPr id="376" name="Google Shape;376;p44"/>
          <p:cNvSpPr txBox="1"/>
          <p:nvPr>
            <p:ph idx="9" type="title"/>
          </p:nvPr>
        </p:nvSpPr>
        <p:spPr>
          <a:xfrm>
            <a:off x="5570922" y="3346425"/>
            <a:ext cx="2680800" cy="55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900"/>
              <a:t>DEFINING FREE SPEECH</a:t>
            </a:r>
            <a:endParaRPr sz="1900"/>
          </a:p>
        </p:txBody>
      </p:sp>
      <p:sp>
        <p:nvSpPr>
          <p:cNvPr id="377" name="Google Shape;377;p44"/>
          <p:cNvSpPr txBox="1"/>
          <p:nvPr>
            <p:ph idx="13" type="title"/>
          </p:nvPr>
        </p:nvSpPr>
        <p:spPr>
          <a:xfrm>
            <a:off x="4697103" y="3379775"/>
            <a:ext cx="817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78" name="Google Shape;378;p44"/>
          <p:cNvSpPr txBox="1"/>
          <p:nvPr>
            <p:ph idx="14" type="subTitle"/>
          </p:nvPr>
        </p:nvSpPr>
        <p:spPr>
          <a:xfrm>
            <a:off x="5570903" y="4034695"/>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Understanding the Law</a:t>
            </a:r>
            <a:endParaRPr/>
          </a:p>
        </p:txBody>
      </p:sp>
      <p:sp>
        <p:nvSpPr>
          <p:cNvPr id="379" name="Google Shape;379;p44"/>
          <p:cNvSpPr txBox="1"/>
          <p:nvPr>
            <p:ph idx="15" type="title"/>
          </p:nvPr>
        </p:nvSpPr>
        <p:spPr>
          <a:xfrm>
            <a:off x="720000" y="532925"/>
            <a:ext cx="7704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OUTLINE FOR TODAY</a:t>
            </a:r>
            <a:endParaRPr/>
          </a:p>
        </p:txBody>
      </p:sp>
      <p:cxnSp>
        <p:nvCxnSpPr>
          <p:cNvPr id="380" name="Google Shape;380;p44"/>
          <p:cNvCxnSpPr/>
          <p:nvPr/>
        </p:nvCxnSpPr>
        <p:spPr>
          <a:xfrm>
            <a:off x="1709491" y="1565225"/>
            <a:ext cx="0" cy="1152000"/>
          </a:xfrm>
          <a:prstGeom prst="straightConnector1">
            <a:avLst/>
          </a:prstGeom>
          <a:noFill/>
          <a:ln cap="flat" cmpd="sng" w="19050">
            <a:solidFill>
              <a:schemeClr val="lt2"/>
            </a:solidFill>
            <a:prstDash val="solid"/>
            <a:round/>
            <a:headEnd len="med" w="med" type="none"/>
            <a:tailEnd len="med" w="med" type="none"/>
          </a:ln>
        </p:spPr>
      </p:cxnSp>
      <p:cxnSp>
        <p:nvCxnSpPr>
          <p:cNvPr id="381" name="Google Shape;381;p44"/>
          <p:cNvCxnSpPr/>
          <p:nvPr/>
        </p:nvCxnSpPr>
        <p:spPr>
          <a:xfrm>
            <a:off x="5525891" y="1565225"/>
            <a:ext cx="0" cy="1152000"/>
          </a:xfrm>
          <a:prstGeom prst="straightConnector1">
            <a:avLst/>
          </a:prstGeom>
          <a:noFill/>
          <a:ln cap="flat" cmpd="sng" w="19050">
            <a:solidFill>
              <a:schemeClr val="lt2"/>
            </a:solidFill>
            <a:prstDash val="solid"/>
            <a:round/>
            <a:headEnd len="med" w="med" type="none"/>
            <a:tailEnd len="med" w="med" type="none"/>
          </a:ln>
        </p:spPr>
      </p:cxnSp>
      <p:cxnSp>
        <p:nvCxnSpPr>
          <p:cNvPr id="382" name="Google Shape;382;p44"/>
          <p:cNvCxnSpPr/>
          <p:nvPr/>
        </p:nvCxnSpPr>
        <p:spPr>
          <a:xfrm>
            <a:off x="1706066" y="3346425"/>
            <a:ext cx="0" cy="1152000"/>
          </a:xfrm>
          <a:prstGeom prst="straightConnector1">
            <a:avLst/>
          </a:prstGeom>
          <a:noFill/>
          <a:ln cap="flat" cmpd="sng" w="19050">
            <a:solidFill>
              <a:schemeClr val="lt2"/>
            </a:solidFill>
            <a:prstDash val="solid"/>
            <a:round/>
            <a:headEnd len="med" w="med" type="none"/>
            <a:tailEnd len="med" w="med" type="none"/>
          </a:ln>
        </p:spPr>
      </p:cxnSp>
      <p:cxnSp>
        <p:nvCxnSpPr>
          <p:cNvPr id="383" name="Google Shape;383;p44"/>
          <p:cNvCxnSpPr/>
          <p:nvPr/>
        </p:nvCxnSpPr>
        <p:spPr>
          <a:xfrm>
            <a:off x="5524266" y="3346425"/>
            <a:ext cx="0" cy="1152000"/>
          </a:xfrm>
          <a:prstGeom prst="straightConnector1">
            <a:avLst/>
          </a:prstGeom>
          <a:noFill/>
          <a:ln cap="flat" cmpd="sng" w="19050">
            <a:solidFill>
              <a:schemeClr val="lt2"/>
            </a:solidFill>
            <a:prstDash val="solid"/>
            <a:round/>
            <a:headEnd len="med" w="med" type="none"/>
            <a:tailEnd len="med" w="med" type="none"/>
          </a:ln>
        </p:spPr>
      </p:cxnSp>
      <p:grpSp>
        <p:nvGrpSpPr>
          <p:cNvPr id="384" name="Google Shape;384;p44"/>
          <p:cNvGrpSpPr/>
          <p:nvPr/>
        </p:nvGrpSpPr>
        <p:grpSpPr>
          <a:xfrm>
            <a:off x="8345706" y="3882964"/>
            <a:ext cx="166385" cy="701016"/>
            <a:chOff x="8668080" y="2328029"/>
            <a:chExt cx="127488" cy="537136"/>
          </a:xfrm>
        </p:grpSpPr>
        <p:sp>
          <p:nvSpPr>
            <p:cNvPr id="385" name="Google Shape;385;p44"/>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4"/>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4"/>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4"/>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4"/>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4"/>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4"/>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4"/>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4"/>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4"/>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4"/>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4"/>
          <p:cNvGrpSpPr/>
          <p:nvPr/>
        </p:nvGrpSpPr>
        <p:grpSpPr>
          <a:xfrm>
            <a:off x="631906" y="532914"/>
            <a:ext cx="166385" cy="701016"/>
            <a:chOff x="8668080" y="2328029"/>
            <a:chExt cx="127488" cy="537136"/>
          </a:xfrm>
        </p:grpSpPr>
        <p:sp>
          <p:nvSpPr>
            <p:cNvPr id="398" name="Google Shape;398;p44"/>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4"/>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4"/>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4"/>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4"/>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4"/>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4"/>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4"/>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4"/>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4"/>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4"/>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4"/>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44"/>
          <p:cNvGrpSpPr/>
          <p:nvPr/>
        </p:nvGrpSpPr>
        <p:grpSpPr>
          <a:xfrm flipH="1">
            <a:off x="327786" y="4335693"/>
            <a:ext cx="470512" cy="545615"/>
            <a:chOff x="6030486" y="487493"/>
            <a:chExt cx="470512" cy="545615"/>
          </a:xfrm>
        </p:grpSpPr>
        <p:sp>
          <p:nvSpPr>
            <p:cNvPr id="411" name="Google Shape;411;p44"/>
            <p:cNvSpPr/>
            <p:nvPr/>
          </p:nvSpPr>
          <p:spPr>
            <a:xfrm>
              <a:off x="6297437" y="487493"/>
              <a:ext cx="203557" cy="545107"/>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4"/>
            <p:cNvSpPr/>
            <p:nvPr/>
          </p:nvSpPr>
          <p:spPr>
            <a:xfrm>
              <a:off x="6030486" y="487493"/>
              <a:ext cx="406563" cy="380903"/>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4"/>
            <p:cNvSpPr/>
            <p:nvPr/>
          </p:nvSpPr>
          <p:spPr>
            <a:xfrm>
              <a:off x="6030486" y="859653"/>
              <a:ext cx="470512" cy="173455"/>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44"/>
          <p:cNvSpPr/>
          <p:nvPr/>
        </p:nvSpPr>
        <p:spPr>
          <a:xfrm>
            <a:off x="8345703" y="534996"/>
            <a:ext cx="376044" cy="376044"/>
          </a:xfrm>
          <a:custGeom>
            <a:rect b="b" l="l" r="r" t="t"/>
            <a:pathLst>
              <a:path extrusionOk="0" h="5671" w="5671">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4"/>
          <p:cNvSpPr/>
          <p:nvPr/>
        </p:nvSpPr>
        <p:spPr>
          <a:xfrm>
            <a:off x="441272" y="4109427"/>
            <a:ext cx="123080" cy="123080"/>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4"/>
          <p:cNvSpPr/>
          <p:nvPr/>
        </p:nvSpPr>
        <p:spPr>
          <a:xfrm>
            <a:off x="8512112" y="1017721"/>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4"/>
          <p:cNvSpPr/>
          <p:nvPr/>
        </p:nvSpPr>
        <p:spPr>
          <a:xfrm>
            <a:off x="8564634" y="1064716"/>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grpSp>
        <p:nvGrpSpPr>
          <p:cNvPr id="422" name="Google Shape;422;p45"/>
          <p:cNvGrpSpPr/>
          <p:nvPr/>
        </p:nvGrpSpPr>
        <p:grpSpPr>
          <a:xfrm>
            <a:off x="6990438" y="274225"/>
            <a:ext cx="1521661" cy="1635628"/>
            <a:chOff x="6990438" y="274225"/>
            <a:chExt cx="1521661" cy="1635628"/>
          </a:xfrm>
        </p:grpSpPr>
        <p:sp>
          <p:nvSpPr>
            <p:cNvPr id="423" name="Google Shape;423;p45"/>
            <p:cNvSpPr/>
            <p:nvPr/>
          </p:nvSpPr>
          <p:spPr>
            <a:xfrm rot="-6300046">
              <a:off x="7560005" y="54049"/>
              <a:ext cx="179092" cy="1316743"/>
            </a:xfrm>
            <a:custGeom>
              <a:rect b="b" l="l" r="r" t="t"/>
              <a:pathLst>
                <a:path extrusionOk="0" h="15087" w="2052">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5"/>
            <p:cNvSpPr/>
            <p:nvPr/>
          </p:nvSpPr>
          <p:spPr>
            <a:xfrm rot="-6300046">
              <a:off x="7627817" y="241842"/>
              <a:ext cx="179092" cy="1447309"/>
            </a:xfrm>
            <a:custGeom>
              <a:rect b="b" l="l" r="r" t="t"/>
              <a:pathLst>
                <a:path extrusionOk="0" h="16583" w="2052">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rot="-6300046">
              <a:off x="7504357" y="15389"/>
              <a:ext cx="159804" cy="906717"/>
            </a:xfrm>
            <a:custGeom>
              <a:rect b="b" l="l" r="r" t="t"/>
              <a:pathLst>
                <a:path extrusionOk="0" h="10389" w="1831">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5"/>
            <p:cNvSpPr/>
            <p:nvPr/>
          </p:nvSpPr>
          <p:spPr>
            <a:xfrm rot="-6300046">
              <a:off x="7838487" y="1262055"/>
              <a:ext cx="159629" cy="906717"/>
            </a:xfrm>
            <a:custGeom>
              <a:rect b="b" l="l" r="r" t="t"/>
              <a:pathLst>
                <a:path extrusionOk="0" h="10389" w="1829">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5"/>
            <p:cNvSpPr/>
            <p:nvPr/>
          </p:nvSpPr>
          <p:spPr>
            <a:xfrm rot="-6300046">
              <a:off x="7695671" y="494863"/>
              <a:ext cx="179092" cy="1447397"/>
            </a:xfrm>
            <a:custGeom>
              <a:rect b="b" l="l" r="r" t="t"/>
              <a:pathLst>
                <a:path extrusionOk="0" h="16584" w="2052">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5"/>
            <p:cNvSpPr/>
            <p:nvPr/>
          </p:nvSpPr>
          <p:spPr>
            <a:xfrm rot="-6300046">
              <a:off x="7763440" y="813278"/>
              <a:ext cx="179092" cy="1316743"/>
            </a:xfrm>
            <a:custGeom>
              <a:rect b="b" l="l" r="r" t="t"/>
              <a:pathLst>
                <a:path extrusionOk="0" h="15087" w="2052">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45"/>
          <p:cNvSpPr txBox="1"/>
          <p:nvPr>
            <p:ph type="title"/>
          </p:nvPr>
        </p:nvSpPr>
        <p:spPr>
          <a:xfrm>
            <a:off x="720000" y="2036975"/>
            <a:ext cx="4746900" cy="122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INTRODUCTIONS</a:t>
            </a:r>
            <a:endParaRPr sz="3700"/>
          </a:p>
        </p:txBody>
      </p:sp>
      <p:sp>
        <p:nvSpPr>
          <p:cNvPr id="430" name="Google Shape;430;p45"/>
          <p:cNvSpPr txBox="1"/>
          <p:nvPr>
            <p:ph idx="2" type="title"/>
          </p:nvPr>
        </p:nvSpPr>
        <p:spPr>
          <a:xfrm>
            <a:off x="720000" y="1195175"/>
            <a:ext cx="4205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431" name="Google Shape;431;p45"/>
          <p:cNvCxnSpPr/>
          <p:nvPr/>
        </p:nvCxnSpPr>
        <p:spPr>
          <a:xfrm>
            <a:off x="724850" y="3412125"/>
            <a:ext cx="4508100" cy="0"/>
          </a:xfrm>
          <a:prstGeom prst="straightConnector1">
            <a:avLst/>
          </a:prstGeom>
          <a:noFill/>
          <a:ln cap="flat" cmpd="sng" w="19050">
            <a:solidFill>
              <a:schemeClr val="lt2"/>
            </a:solidFill>
            <a:prstDash val="solid"/>
            <a:round/>
            <a:headEnd len="med" w="med" type="none"/>
            <a:tailEnd len="med" w="med" type="none"/>
          </a:ln>
        </p:spPr>
      </p:cxnSp>
      <p:grpSp>
        <p:nvGrpSpPr>
          <p:cNvPr id="432" name="Google Shape;432;p45"/>
          <p:cNvGrpSpPr/>
          <p:nvPr/>
        </p:nvGrpSpPr>
        <p:grpSpPr>
          <a:xfrm>
            <a:off x="5683433" y="535005"/>
            <a:ext cx="2745461" cy="2737923"/>
            <a:chOff x="4840150" y="1975425"/>
            <a:chExt cx="2862837" cy="2854977"/>
          </a:xfrm>
        </p:grpSpPr>
        <p:sp>
          <p:nvSpPr>
            <p:cNvPr id="433" name="Google Shape;433;p45"/>
            <p:cNvSpPr/>
            <p:nvPr/>
          </p:nvSpPr>
          <p:spPr>
            <a:xfrm>
              <a:off x="6214070" y="2744654"/>
              <a:ext cx="717276" cy="1069233"/>
            </a:xfrm>
            <a:custGeom>
              <a:rect b="b" l="l" r="r" t="t"/>
              <a:pathLst>
                <a:path extrusionOk="0" h="18644" w="12507">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p:nvPr/>
          </p:nvSpPr>
          <p:spPr>
            <a:xfrm>
              <a:off x="6504487" y="3153729"/>
              <a:ext cx="178301" cy="201012"/>
            </a:xfrm>
            <a:custGeom>
              <a:rect b="b" l="l" r="r" t="t"/>
              <a:pathLst>
                <a:path extrusionOk="0" h="3505" w="3109">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5"/>
            <p:cNvSpPr/>
            <p:nvPr/>
          </p:nvSpPr>
          <p:spPr>
            <a:xfrm>
              <a:off x="6550424" y="3172654"/>
              <a:ext cx="1152563" cy="404031"/>
            </a:xfrm>
            <a:custGeom>
              <a:rect b="b" l="l" r="r" t="t"/>
              <a:pathLst>
                <a:path extrusionOk="0" h="7045" w="20097">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5"/>
            <p:cNvSpPr/>
            <p:nvPr/>
          </p:nvSpPr>
          <p:spPr>
            <a:xfrm>
              <a:off x="6214070" y="2612808"/>
              <a:ext cx="732589" cy="701046"/>
            </a:xfrm>
            <a:custGeom>
              <a:rect b="b" l="l" r="r" t="t"/>
              <a:pathLst>
                <a:path extrusionOk="0" h="12224" w="12774">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5"/>
            <p:cNvSpPr/>
            <p:nvPr/>
          </p:nvSpPr>
          <p:spPr>
            <a:xfrm>
              <a:off x="5645680" y="3311784"/>
              <a:ext cx="1041247" cy="674149"/>
            </a:xfrm>
            <a:custGeom>
              <a:rect b="b" l="l" r="r" t="t"/>
              <a:pathLst>
                <a:path extrusionOk="0" h="11755" w="18156">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5"/>
            <p:cNvSpPr/>
            <p:nvPr/>
          </p:nvSpPr>
          <p:spPr>
            <a:xfrm>
              <a:off x="5476212" y="3311784"/>
              <a:ext cx="740102" cy="521254"/>
            </a:xfrm>
            <a:custGeom>
              <a:rect b="b" l="l" r="r" t="t"/>
              <a:pathLst>
                <a:path extrusionOk="0" h="9089" w="12905">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5"/>
            <p:cNvSpPr/>
            <p:nvPr/>
          </p:nvSpPr>
          <p:spPr>
            <a:xfrm>
              <a:off x="5645680" y="2744654"/>
              <a:ext cx="815058" cy="741249"/>
            </a:xfrm>
            <a:custGeom>
              <a:rect b="b" l="l" r="r" t="t"/>
              <a:pathLst>
                <a:path extrusionOk="0" h="12925" w="14212">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5"/>
            <p:cNvSpPr/>
            <p:nvPr/>
          </p:nvSpPr>
          <p:spPr>
            <a:xfrm>
              <a:off x="5889472" y="2439784"/>
              <a:ext cx="707183" cy="491260"/>
            </a:xfrm>
            <a:custGeom>
              <a:rect b="b" l="l" r="r" t="t"/>
              <a:pathLst>
                <a:path extrusionOk="0" h="8566" w="12331">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5"/>
            <p:cNvSpPr/>
            <p:nvPr/>
          </p:nvSpPr>
          <p:spPr>
            <a:xfrm>
              <a:off x="5268091" y="2930983"/>
              <a:ext cx="621445" cy="686078"/>
            </a:xfrm>
            <a:custGeom>
              <a:rect b="b" l="l" r="r" t="t"/>
              <a:pathLst>
                <a:path extrusionOk="0" h="11963" w="10836">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5"/>
            <p:cNvSpPr/>
            <p:nvPr/>
          </p:nvSpPr>
          <p:spPr>
            <a:xfrm>
              <a:off x="5946363" y="3036162"/>
              <a:ext cx="179678" cy="176753"/>
            </a:xfrm>
            <a:custGeom>
              <a:rect b="b" l="l" r="r" t="t"/>
              <a:pathLst>
                <a:path extrusionOk="0" h="3082" w="3133">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5"/>
            <p:cNvSpPr/>
            <p:nvPr/>
          </p:nvSpPr>
          <p:spPr>
            <a:xfrm>
              <a:off x="5902949" y="1981848"/>
              <a:ext cx="270463" cy="1180492"/>
            </a:xfrm>
            <a:custGeom>
              <a:rect b="b" l="l" r="r" t="t"/>
              <a:pathLst>
                <a:path extrusionOk="0" h="20584" w="4716">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5"/>
            <p:cNvSpPr/>
            <p:nvPr/>
          </p:nvSpPr>
          <p:spPr>
            <a:xfrm>
              <a:off x="5607600" y="3978014"/>
              <a:ext cx="318006" cy="851590"/>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5190555" y="3978014"/>
              <a:ext cx="635151" cy="595064"/>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5190555" y="4559423"/>
              <a:ext cx="735055" cy="270979"/>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5"/>
            <p:cNvSpPr/>
            <p:nvPr/>
          </p:nvSpPr>
          <p:spPr>
            <a:xfrm>
              <a:off x="5059339" y="2229426"/>
              <a:ext cx="568224" cy="365836"/>
            </a:xfrm>
            <a:custGeom>
              <a:rect b="b" l="l" r="r" t="t"/>
              <a:pathLst>
                <a:path extrusionOk="0" h="6379" w="9908">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5"/>
            <p:cNvSpPr/>
            <p:nvPr/>
          </p:nvSpPr>
          <p:spPr>
            <a:xfrm>
              <a:off x="5341785" y="1975425"/>
              <a:ext cx="285775" cy="619839"/>
            </a:xfrm>
            <a:custGeom>
              <a:rect b="b" l="l" r="r" t="t"/>
              <a:pathLst>
                <a:path extrusionOk="0" h="10808" w="4983">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5"/>
            <p:cNvSpPr/>
            <p:nvPr/>
          </p:nvSpPr>
          <p:spPr>
            <a:xfrm>
              <a:off x="5059339" y="1975425"/>
              <a:ext cx="452377" cy="352588"/>
            </a:xfrm>
            <a:custGeom>
              <a:rect b="b" l="l" r="r" t="t"/>
              <a:pathLst>
                <a:path extrusionOk="0" h="6148" w="7888">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5"/>
            <p:cNvSpPr/>
            <p:nvPr/>
          </p:nvSpPr>
          <p:spPr>
            <a:xfrm>
              <a:off x="4840150" y="2541178"/>
              <a:ext cx="205428" cy="253028"/>
            </a:xfrm>
            <a:custGeom>
              <a:rect b="b" l="l" r="r" t="t"/>
              <a:pathLst>
                <a:path extrusionOk="0" h="4412" w="3582">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5"/>
            <p:cNvSpPr/>
            <p:nvPr/>
          </p:nvSpPr>
          <p:spPr>
            <a:xfrm>
              <a:off x="4840150" y="2688452"/>
              <a:ext cx="313934" cy="106671"/>
            </a:xfrm>
            <a:custGeom>
              <a:rect b="b" l="l" r="r" t="t"/>
              <a:pathLst>
                <a:path extrusionOk="0" h="1860" w="5474">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5"/>
            <p:cNvSpPr/>
            <p:nvPr/>
          </p:nvSpPr>
          <p:spPr>
            <a:xfrm>
              <a:off x="5023611" y="2541178"/>
              <a:ext cx="130471" cy="253946"/>
            </a:xfrm>
            <a:custGeom>
              <a:rect b="b" l="l" r="r" t="t"/>
              <a:pathLst>
                <a:path extrusionOk="0" h="4428" w="2275">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45"/>
          <p:cNvSpPr/>
          <p:nvPr/>
        </p:nvSpPr>
        <p:spPr>
          <a:xfrm>
            <a:off x="3596455" y="887238"/>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p:nvPr/>
        </p:nvSpPr>
        <p:spPr>
          <a:xfrm>
            <a:off x="3323331" y="762854"/>
            <a:ext cx="124383" cy="124383"/>
          </a:xfrm>
          <a:custGeom>
            <a:rect b="b" l="l" r="r" t="t"/>
            <a:pathLst>
              <a:path extrusionOk="0" h="3377" w="3377">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45"/>
          <p:cNvGrpSpPr/>
          <p:nvPr/>
        </p:nvGrpSpPr>
        <p:grpSpPr>
          <a:xfrm>
            <a:off x="8345706" y="3882964"/>
            <a:ext cx="166385" cy="701016"/>
            <a:chOff x="8668080" y="2328029"/>
            <a:chExt cx="127488" cy="537136"/>
          </a:xfrm>
        </p:grpSpPr>
        <p:sp>
          <p:nvSpPr>
            <p:cNvPr id="456" name="Google Shape;456;p45"/>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5"/>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5"/>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5"/>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45"/>
          <p:cNvGrpSpPr/>
          <p:nvPr/>
        </p:nvGrpSpPr>
        <p:grpSpPr>
          <a:xfrm rot="5400000">
            <a:off x="992156" y="184489"/>
            <a:ext cx="166385" cy="701016"/>
            <a:chOff x="8668080" y="2328029"/>
            <a:chExt cx="127488" cy="537136"/>
          </a:xfrm>
        </p:grpSpPr>
        <p:sp>
          <p:nvSpPr>
            <p:cNvPr id="469" name="Google Shape;469;p45"/>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5"/>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5"/>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5"/>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5"/>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5"/>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5"/>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45"/>
          <p:cNvGrpSpPr/>
          <p:nvPr/>
        </p:nvGrpSpPr>
        <p:grpSpPr>
          <a:xfrm>
            <a:off x="6009387" y="4170971"/>
            <a:ext cx="274389" cy="287882"/>
            <a:chOff x="6009387" y="4170971"/>
            <a:chExt cx="274389" cy="287882"/>
          </a:xfrm>
        </p:grpSpPr>
        <p:sp>
          <p:nvSpPr>
            <p:cNvPr id="482" name="Google Shape;482;p45"/>
            <p:cNvSpPr/>
            <p:nvPr/>
          </p:nvSpPr>
          <p:spPr>
            <a:xfrm>
              <a:off x="6009387" y="4170971"/>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6061909" y="4217966"/>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4" name="Google Shape;484;p45"/>
          <p:cNvPicPr preferRelativeResize="0"/>
          <p:nvPr/>
        </p:nvPicPr>
        <p:blipFill>
          <a:blip r:embed="rId3">
            <a:alphaModFix/>
          </a:blip>
          <a:stretch>
            <a:fillRect/>
          </a:stretch>
        </p:blipFill>
        <p:spPr>
          <a:xfrm>
            <a:off x="5683425" y="1123950"/>
            <a:ext cx="3048000" cy="2895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grpSp>
        <p:nvGrpSpPr>
          <p:cNvPr id="489" name="Google Shape;489;p46"/>
          <p:cNvGrpSpPr/>
          <p:nvPr/>
        </p:nvGrpSpPr>
        <p:grpSpPr>
          <a:xfrm>
            <a:off x="6990438" y="274225"/>
            <a:ext cx="1521661" cy="1635628"/>
            <a:chOff x="6990438" y="274225"/>
            <a:chExt cx="1521661" cy="1635628"/>
          </a:xfrm>
        </p:grpSpPr>
        <p:sp>
          <p:nvSpPr>
            <p:cNvPr id="490" name="Google Shape;490;p46"/>
            <p:cNvSpPr/>
            <p:nvPr/>
          </p:nvSpPr>
          <p:spPr>
            <a:xfrm rot="-6300046">
              <a:off x="7560005" y="54049"/>
              <a:ext cx="179092" cy="1316743"/>
            </a:xfrm>
            <a:custGeom>
              <a:rect b="b" l="l" r="r" t="t"/>
              <a:pathLst>
                <a:path extrusionOk="0" h="15087" w="2052">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6"/>
            <p:cNvSpPr/>
            <p:nvPr/>
          </p:nvSpPr>
          <p:spPr>
            <a:xfrm rot="-6300046">
              <a:off x="7627817" y="241842"/>
              <a:ext cx="179092" cy="1447309"/>
            </a:xfrm>
            <a:custGeom>
              <a:rect b="b" l="l" r="r" t="t"/>
              <a:pathLst>
                <a:path extrusionOk="0" h="16583" w="2052">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rot="-6300046">
              <a:off x="7504357" y="15389"/>
              <a:ext cx="159804" cy="906717"/>
            </a:xfrm>
            <a:custGeom>
              <a:rect b="b" l="l" r="r" t="t"/>
              <a:pathLst>
                <a:path extrusionOk="0" h="10389" w="1831">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6"/>
            <p:cNvSpPr/>
            <p:nvPr/>
          </p:nvSpPr>
          <p:spPr>
            <a:xfrm rot="-6300046">
              <a:off x="7838487" y="1262055"/>
              <a:ext cx="159629" cy="906717"/>
            </a:xfrm>
            <a:custGeom>
              <a:rect b="b" l="l" r="r" t="t"/>
              <a:pathLst>
                <a:path extrusionOk="0" h="10389" w="1829">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6"/>
            <p:cNvSpPr/>
            <p:nvPr/>
          </p:nvSpPr>
          <p:spPr>
            <a:xfrm rot="-6300046">
              <a:off x="7695671" y="494863"/>
              <a:ext cx="179092" cy="1447397"/>
            </a:xfrm>
            <a:custGeom>
              <a:rect b="b" l="l" r="r" t="t"/>
              <a:pathLst>
                <a:path extrusionOk="0" h="16584" w="2052">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6"/>
            <p:cNvSpPr/>
            <p:nvPr/>
          </p:nvSpPr>
          <p:spPr>
            <a:xfrm rot="-6300046">
              <a:off x="7763440" y="813278"/>
              <a:ext cx="179092" cy="1316743"/>
            </a:xfrm>
            <a:custGeom>
              <a:rect b="b" l="l" r="r" t="t"/>
              <a:pathLst>
                <a:path extrusionOk="0" h="15087" w="2052">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 name="Google Shape;496;p46"/>
          <p:cNvSpPr txBox="1"/>
          <p:nvPr>
            <p:ph type="title"/>
          </p:nvPr>
        </p:nvSpPr>
        <p:spPr>
          <a:xfrm>
            <a:off x="720000" y="2036975"/>
            <a:ext cx="4746900" cy="122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POLLING ACTIVITY</a:t>
            </a:r>
            <a:endParaRPr sz="3700"/>
          </a:p>
        </p:txBody>
      </p:sp>
      <p:sp>
        <p:nvSpPr>
          <p:cNvPr id="497" name="Google Shape;497;p46"/>
          <p:cNvSpPr txBox="1"/>
          <p:nvPr>
            <p:ph idx="2" type="title"/>
          </p:nvPr>
        </p:nvSpPr>
        <p:spPr>
          <a:xfrm>
            <a:off x="720000" y="1195175"/>
            <a:ext cx="4205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98" name="Google Shape;498;p46"/>
          <p:cNvCxnSpPr/>
          <p:nvPr/>
        </p:nvCxnSpPr>
        <p:spPr>
          <a:xfrm>
            <a:off x="724850" y="3412125"/>
            <a:ext cx="4508100" cy="0"/>
          </a:xfrm>
          <a:prstGeom prst="straightConnector1">
            <a:avLst/>
          </a:prstGeom>
          <a:noFill/>
          <a:ln cap="flat" cmpd="sng" w="19050">
            <a:solidFill>
              <a:schemeClr val="lt2"/>
            </a:solidFill>
            <a:prstDash val="solid"/>
            <a:round/>
            <a:headEnd len="med" w="med" type="none"/>
            <a:tailEnd len="med" w="med" type="none"/>
          </a:ln>
        </p:spPr>
      </p:cxnSp>
      <p:grpSp>
        <p:nvGrpSpPr>
          <p:cNvPr id="499" name="Google Shape;499;p46"/>
          <p:cNvGrpSpPr/>
          <p:nvPr/>
        </p:nvGrpSpPr>
        <p:grpSpPr>
          <a:xfrm>
            <a:off x="5683433" y="535005"/>
            <a:ext cx="2745461" cy="2737923"/>
            <a:chOff x="4840150" y="1975425"/>
            <a:chExt cx="2862837" cy="2854977"/>
          </a:xfrm>
        </p:grpSpPr>
        <p:sp>
          <p:nvSpPr>
            <p:cNvPr id="500" name="Google Shape;500;p46"/>
            <p:cNvSpPr/>
            <p:nvPr/>
          </p:nvSpPr>
          <p:spPr>
            <a:xfrm>
              <a:off x="6214070" y="2744654"/>
              <a:ext cx="717276" cy="1069233"/>
            </a:xfrm>
            <a:custGeom>
              <a:rect b="b" l="l" r="r" t="t"/>
              <a:pathLst>
                <a:path extrusionOk="0" h="18644" w="12507">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a:off x="6504487" y="3153729"/>
              <a:ext cx="178301" cy="201012"/>
            </a:xfrm>
            <a:custGeom>
              <a:rect b="b" l="l" r="r" t="t"/>
              <a:pathLst>
                <a:path extrusionOk="0" h="3505" w="3109">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6"/>
            <p:cNvSpPr/>
            <p:nvPr/>
          </p:nvSpPr>
          <p:spPr>
            <a:xfrm>
              <a:off x="6550424" y="3172654"/>
              <a:ext cx="1152563" cy="404031"/>
            </a:xfrm>
            <a:custGeom>
              <a:rect b="b" l="l" r="r" t="t"/>
              <a:pathLst>
                <a:path extrusionOk="0" h="7045" w="20097">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6214070" y="2612808"/>
              <a:ext cx="732589" cy="701046"/>
            </a:xfrm>
            <a:custGeom>
              <a:rect b="b" l="l" r="r" t="t"/>
              <a:pathLst>
                <a:path extrusionOk="0" h="12224" w="12774">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5645680" y="3311784"/>
              <a:ext cx="1041247" cy="674149"/>
            </a:xfrm>
            <a:custGeom>
              <a:rect b="b" l="l" r="r" t="t"/>
              <a:pathLst>
                <a:path extrusionOk="0" h="11755" w="18156">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5476212" y="3311784"/>
              <a:ext cx="740102" cy="521254"/>
            </a:xfrm>
            <a:custGeom>
              <a:rect b="b" l="l" r="r" t="t"/>
              <a:pathLst>
                <a:path extrusionOk="0" h="9089" w="12905">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5645680" y="2744654"/>
              <a:ext cx="815058" cy="741249"/>
            </a:xfrm>
            <a:custGeom>
              <a:rect b="b" l="l" r="r" t="t"/>
              <a:pathLst>
                <a:path extrusionOk="0" h="12925" w="14212">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5889472" y="2439784"/>
              <a:ext cx="707183" cy="491260"/>
            </a:xfrm>
            <a:custGeom>
              <a:rect b="b" l="l" r="r" t="t"/>
              <a:pathLst>
                <a:path extrusionOk="0" h="8566" w="12331">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5268091" y="2930983"/>
              <a:ext cx="621445" cy="686078"/>
            </a:xfrm>
            <a:custGeom>
              <a:rect b="b" l="l" r="r" t="t"/>
              <a:pathLst>
                <a:path extrusionOk="0" h="11963" w="10836">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5946363" y="3036162"/>
              <a:ext cx="179678" cy="176753"/>
            </a:xfrm>
            <a:custGeom>
              <a:rect b="b" l="l" r="r" t="t"/>
              <a:pathLst>
                <a:path extrusionOk="0" h="3082" w="3133">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5902949" y="1981848"/>
              <a:ext cx="270463" cy="1180492"/>
            </a:xfrm>
            <a:custGeom>
              <a:rect b="b" l="l" r="r" t="t"/>
              <a:pathLst>
                <a:path extrusionOk="0" h="20584" w="4716">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5607600" y="3978014"/>
              <a:ext cx="318006" cy="851590"/>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5190555" y="3978014"/>
              <a:ext cx="635151" cy="595064"/>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5190555" y="4559423"/>
              <a:ext cx="735055" cy="270979"/>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5059339" y="2229426"/>
              <a:ext cx="568224" cy="365836"/>
            </a:xfrm>
            <a:custGeom>
              <a:rect b="b" l="l" r="r" t="t"/>
              <a:pathLst>
                <a:path extrusionOk="0" h="6379" w="9908">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5341785" y="1975425"/>
              <a:ext cx="285775" cy="619839"/>
            </a:xfrm>
            <a:custGeom>
              <a:rect b="b" l="l" r="r" t="t"/>
              <a:pathLst>
                <a:path extrusionOk="0" h="10808" w="4983">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5059339" y="1975425"/>
              <a:ext cx="452377" cy="352588"/>
            </a:xfrm>
            <a:custGeom>
              <a:rect b="b" l="l" r="r" t="t"/>
              <a:pathLst>
                <a:path extrusionOk="0" h="6148" w="7888">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4840150" y="2541178"/>
              <a:ext cx="205428" cy="253028"/>
            </a:xfrm>
            <a:custGeom>
              <a:rect b="b" l="l" r="r" t="t"/>
              <a:pathLst>
                <a:path extrusionOk="0" h="4412" w="3582">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4840150" y="2688452"/>
              <a:ext cx="313934" cy="106671"/>
            </a:xfrm>
            <a:custGeom>
              <a:rect b="b" l="l" r="r" t="t"/>
              <a:pathLst>
                <a:path extrusionOk="0" h="1860" w="5474">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5023611" y="2541178"/>
              <a:ext cx="130471" cy="253946"/>
            </a:xfrm>
            <a:custGeom>
              <a:rect b="b" l="l" r="r" t="t"/>
              <a:pathLst>
                <a:path extrusionOk="0" h="4428" w="2275">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46"/>
          <p:cNvSpPr/>
          <p:nvPr/>
        </p:nvSpPr>
        <p:spPr>
          <a:xfrm>
            <a:off x="3596455" y="887238"/>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323331" y="762854"/>
            <a:ext cx="124383" cy="124383"/>
          </a:xfrm>
          <a:custGeom>
            <a:rect b="b" l="l" r="r" t="t"/>
            <a:pathLst>
              <a:path extrusionOk="0" h="3377" w="3377">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46"/>
          <p:cNvGrpSpPr/>
          <p:nvPr/>
        </p:nvGrpSpPr>
        <p:grpSpPr>
          <a:xfrm>
            <a:off x="8345706" y="3882964"/>
            <a:ext cx="166385" cy="701016"/>
            <a:chOff x="8668080" y="2328029"/>
            <a:chExt cx="127488" cy="537136"/>
          </a:xfrm>
        </p:grpSpPr>
        <p:sp>
          <p:nvSpPr>
            <p:cNvPr id="523" name="Google Shape;523;p46"/>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46"/>
          <p:cNvGrpSpPr/>
          <p:nvPr/>
        </p:nvGrpSpPr>
        <p:grpSpPr>
          <a:xfrm rot="5400000">
            <a:off x="992156" y="184489"/>
            <a:ext cx="166385" cy="701016"/>
            <a:chOff x="8668080" y="2328029"/>
            <a:chExt cx="127488" cy="537136"/>
          </a:xfrm>
        </p:grpSpPr>
        <p:sp>
          <p:nvSpPr>
            <p:cNvPr id="536" name="Google Shape;536;p46"/>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6"/>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6"/>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6"/>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6"/>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6"/>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46"/>
          <p:cNvGrpSpPr/>
          <p:nvPr/>
        </p:nvGrpSpPr>
        <p:grpSpPr>
          <a:xfrm>
            <a:off x="6009387" y="4170971"/>
            <a:ext cx="274389" cy="287882"/>
            <a:chOff x="6009387" y="4170971"/>
            <a:chExt cx="274389" cy="287882"/>
          </a:xfrm>
        </p:grpSpPr>
        <p:sp>
          <p:nvSpPr>
            <p:cNvPr id="549" name="Google Shape;549;p46"/>
            <p:cNvSpPr/>
            <p:nvPr/>
          </p:nvSpPr>
          <p:spPr>
            <a:xfrm>
              <a:off x="6009387" y="4170971"/>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6"/>
            <p:cNvSpPr/>
            <p:nvPr/>
          </p:nvSpPr>
          <p:spPr>
            <a:xfrm>
              <a:off x="6061909" y="4217966"/>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7"/>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600"/>
              <a:t>Youtube has taken down a video for encouraging violence. </a:t>
            </a:r>
            <a:endParaRPr sz="5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48"/>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A trans picture book has been removed from school libraries after a parent’s complaint (because they didn’t want their child to read it)</a:t>
            </a:r>
            <a:endParaRPr sz="4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9"/>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A panel of teachers decided not to teach the same book as last year because it is offensive or outdated.</a:t>
            </a:r>
            <a:endParaRPr sz="4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50"/>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A Facebook page has deleted your comment criticizing their company.</a:t>
            </a:r>
            <a:endParaRPr sz="4100"/>
          </a:p>
        </p:txBody>
      </p:sp>
      <p:pic>
        <p:nvPicPr>
          <p:cNvPr id="571" name="Google Shape;571;p50"/>
          <p:cNvPicPr preferRelativeResize="0"/>
          <p:nvPr/>
        </p:nvPicPr>
        <p:blipFill>
          <a:blip r:embed="rId3">
            <a:alphaModFix/>
          </a:blip>
          <a:stretch>
            <a:fillRect/>
          </a:stretch>
        </p:blipFill>
        <p:spPr>
          <a:xfrm rot="-1952339">
            <a:off x="6400506" y="2405785"/>
            <a:ext cx="2183287" cy="218328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571"/>
                                        </p:tgtEl>
                                        <p:attrNameLst>
                                          <p:attrName>style.visibility</p:attrName>
                                        </p:attrNameLst>
                                      </p:cBhvr>
                                      <p:to>
                                        <p:strVal val="visible"/>
                                      </p:to>
                                    </p:set>
                                    <p:anim calcmode="lin" valueType="num">
                                      <p:cBhvr additive="base">
                                        <p:cTn dur="600"/>
                                        <p:tgtEl>
                                          <p:spTgt spid="57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51"/>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A publisher decided not to publish a celebrity’s book after they made certain political comments online.</a:t>
            </a:r>
            <a:endParaRPr sz="4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52"/>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Books about race and civil rights are disproportionately banned from prisons in the United States.</a:t>
            </a:r>
            <a:endParaRPr sz="4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53"/>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A librarian weeded (got rid of) a book that uses outdated terminology for a racial group.</a:t>
            </a:r>
            <a:endParaRPr sz="4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6"/>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Me</a:t>
            </a:r>
            <a:endParaRPr/>
          </a:p>
        </p:txBody>
      </p:sp>
      <p:sp>
        <p:nvSpPr>
          <p:cNvPr id="303" name="Google Shape;303;p36"/>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 am a fourth year bioengineering undergrad at UCLA. </a:t>
            </a:r>
            <a:endParaRPr sz="1800"/>
          </a:p>
        </p:txBody>
      </p:sp>
      <p:pic>
        <p:nvPicPr>
          <p:cNvPr id="304" name="Google Shape;304;p36"/>
          <p:cNvPicPr preferRelativeResize="0"/>
          <p:nvPr/>
        </p:nvPicPr>
        <p:blipFill>
          <a:blip r:embed="rId3">
            <a:alphaModFix/>
          </a:blip>
          <a:stretch>
            <a:fillRect/>
          </a:stretch>
        </p:blipFill>
        <p:spPr>
          <a:xfrm>
            <a:off x="338820" y="1814075"/>
            <a:ext cx="2258024" cy="3010725"/>
          </a:xfrm>
          <a:prstGeom prst="rect">
            <a:avLst/>
          </a:prstGeom>
          <a:noFill/>
          <a:ln>
            <a:noFill/>
          </a:ln>
        </p:spPr>
      </p:pic>
      <p:pic>
        <p:nvPicPr>
          <p:cNvPr id="305" name="Google Shape;305;p36"/>
          <p:cNvPicPr preferRelativeResize="0"/>
          <p:nvPr/>
        </p:nvPicPr>
        <p:blipFill rotWithShape="1">
          <a:blip r:embed="rId4">
            <a:alphaModFix/>
          </a:blip>
          <a:srcRect b="32230" l="0" r="0" t="0"/>
          <a:stretch/>
        </p:blipFill>
        <p:spPr>
          <a:xfrm>
            <a:off x="3137650" y="1975525"/>
            <a:ext cx="2258024" cy="2687824"/>
          </a:xfrm>
          <a:prstGeom prst="rect">
            <a:avLst/>
          </a:prstGeom>
          <a:noFill/>
          <a:ln>
            <a:noFill/>
          </a:ln>
        </p:spPr>
      </p:pic>
      <p:pic>
        <p:nvPicPr>
          <p:cNvPr id="306" name="Google Shape;306;p36"/>
          <p:cNvPicPr preferRelativeResize="0"/>
          <p:nvPr/>
        </p:nvPicPr>
        <p:blipFill rotWithShape="1">
          <a:blip r:embed="rId5">
            <a:alphaModFix/>
          </a:blip>
          <a:srcRect b="0" l="18954" r="18592" t="0"/>
          <a:stretch/>
        </p:blipFill>
        <p:spPr>
          <a:xfrm>
            <a:off x="5839225" y="1860600"/>
            <a:ext cx="2733275" cy="29176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54"/>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Twitter removed Trump from the platform.</a:t>
            </a:r>
            <a:endParaRPr sz="4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55"/>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Facebook removes all content depicting sexual imagery from the platform.</a:t>
            </a:r>
            <a:endParaRPr sz="4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56"/>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Some posts on social media sites have a warning label on them for misleading content.</a:t>
            </a:r>
            <a:endParaRPr sz="4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57"/>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Republicans disproportionately have had their posts removed on social media in recent years.</a:t>
            </a:r>
            <a:endParaRPr sz="41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58"/>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t>Certain activists’ Facebook event pages organizing protests were removed from the website.</a:t>
            </a:r>
            <a:endParaRPr sz="4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grpSp>
        <p:nvGrpSpPr>
          <p:cNvPr id="616" name="Google Shape;616;p59"/>
          <p:cNvGrpSpPr/>
          <p:nvPr/>
        </p:nvGrpSpPr>
        <p:grpSpPr>
          <a:xfrm>
            <a:off x="6990438" y="274225"/>
            <a:ext cx="1521661" cy="1635628"/>
            <a:chOff x="6990438" y="274225"/>
            <a:chExt cx="1521661" cy="1635628"/>
          </a:xfrm>
        </p:grpSpPr>
        <p:sp>
          <p:nvSpPr>
            <p:cNvPr id="617" name="Google Shape;617;p59"/>
            <p:cNvSpPr/>
            <p:nvPr/>
          </p:nvSpPr>
          <p:spPr>
            <a:xfrm rot="-6300046">
              <a:off x="7560005" y="54049"/>
              <a:ext cx="179092" cy="1316743"/>
            </a:xfrm>
            <a:custGeom>
              <a:rect b="b" l="l" r="r" t="t"/>
              <a:pathLst>
                <a:path extrusionOk="0" h="15087" w="2052">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9"/>
            <p:cNvSpPr/>
            <p:nvPr/>
          </p:nvSpPr>
          <p:spPr>
            <a:xfrm rot="-6300046">
              <a:off x="7627817" y="241842"/>
              <a:ext cx="179092" cy="1447309"/>
            </a:xfrm>
            <a:custGeom>
              <a:rect b="b" l="l" r="r" t="t"/>
              <a:pathLst>
                <a:path extrusionOk="0" h="16583" w="2052">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9"/>
            <p:cNvSpPr/>
            <p:nvPr/>
          </p:nvSpPr>
          <p:spPr>
            <a:xfrm rot="-6300046">
              <a:off x="7504357" y="15389"/>
              <a:ext cx="159804" cy="906717"/>
            </a:xfrm>
            <a:custGeom>
              <a:rect b="b" l="l" r="r" t="t"/>
              <a:pathLst>
                <a:path extrusionOk="0" h="10389" w="1831">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9"/>
            <p:cNvSpPr/>
            <p:nvPr/>
          </p:nvSpPr>
          <p:spPr>
            <a:xfrm rot="-6300046">
              <a:off x="7838487" y="1262055"/>
              <a:ext cx="159629" cy="906717"/>
            </a:xfrm>
            <a:custGeom>
              <a:rect b="b" l="l" r="r" t="t"/>
              <a:pathLst>
                <a:path extrusionOk="0" h="10389" w="1829">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9"/>
            <p:cNvSpPr/>
            <p:nvPr/>
          </p:nvSpPr>
          <p:spPr>
            <a:xfrm rot="-6300046">
              <a:off x="7695671" y="494863"/>
              <a:ext cx="179092" cy="1447397"/>
            </a:xfrm>
            <a:custGeom>
              <a:rect b="b" l="l" r="r" t="t"/>
              <a:pathLst>
                <a:path extrusionOk="0" h="16584" w="2052">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9"/>
            <p:cNvSpPr/>
            <p:nvPr/>
          </p:nvSpPr>
          <p:spPr>
            <a:xfrm rot="-6300046">
              <a:off x="7763440" y="813278"/>
              <a:ext cx="179092" cy="1316743"/>
            </a:xfrm>
            <a:custGeom>
              <a:rect b="b" l="l" r="r" t="t"/>
              <a:pathLst>
                <a:path extrusionOk="0" h="15087" w="2052">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 name="Google Shape;623;p59"/>
          <p:cNvSpPr txBox="1"/>
          <p:nvPr>
            <p:ph type="title"/>
          </p:nvPr>
        </p:nvSpPr>
        <p:spPr>
          <a:xfrm>
            <a:off x="720000" y="2036975"/>
            <a:ext cx="4746900" cy="122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PEW RESEARCH STUDY</a:t>
            </a:r>
            <a:endParaRPr sz="3700"/>
          </a:p>
        </p:txBody>
      </p:sp>
      <p:sp>
        <p:nvSpPr>
          <p:cNvPr id="624" name="Google Shape;624;p59"/>
          <p:cNvSpPr txBox="1"/>
          <p:nvPr>
            <p:ph idx="2" type="title"/>
          </p:nvPr>
        </p:nvSpPr>
        <p:spPr>
          <a:xfrm>
            <a:off x="720000" y="1195175"/>
            <a:ext cx="4205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625" name="Google Shape;625;p59"/>
          <p:cNvCxnSpPr/>
          <p:nvPr/>
        </p:nvCxnSpPr>
        <p:spPr>
          <a:xfrm>
            <a:off x="724850" y="3412125"/>
            <a:ext cx="4508100" cy="0"/>
          </a:xfrm>
          <a:prstGeom prst="straightConnector1">
            <a:avLst/>
          </a:prstGeom>
          <a:noFill/>
          <a:ln cap="flat" cmpd="sng" w="19050">
            <a:solidFill>
              <a:schemeClr val="lt2"/>
            </a:solidFill>
            <a:prstDash val="solid"/>
            <a:round/>
            <a:headEnd len="med" w="med" type="none"/>
            <a:tailEnd len="med" w="med" type="none"/>
          </a:ln>
        </p:spPr>
      </p:cxnSp>
      <p:grpSp>
        <p:nvGrpSpPr>
          <p:cNvPr id="626" name="Google Shape;626;p59"/>
          <p:cNvGrpSpPr/>
          <p:nvPr/>
        </p:nvGrpSpPr>
        <p:grpSpPr>
          <a:xfrm>
            <a:off x="5683433" y="535005"/>
            <a:ext cx="2745461" cy="2737923"/>
            <a:chOff x="4840150" y="1975425"/>
            <a:chExt cx="2862837" cy="2854977"/>
          </a:xfrm>
        </p:grpSpPr>
        <p:sp>
          <p:nvSpPr>
            <p:cNvPr id="627" name="Google Shape;627;p59"/>
            <p:cNvSpPr/>
            <p:nvPr/>
          </p:nvSpPr>
          <p:spPr>
            <a:xfrm>
              <a:off x="6214070" y="2744654"/>
              <a:ext cx="717276" cy="1069233"/>
            </a:xfrm>
            <a:custGeom>
              <a:rect b="b" l="l" r="r" t="t"/>
              <a:pathLst>
                <a:path extrusionOk="0" h="18644" w="12507">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9"/>
            <p:cNvSpPr/>
            <p:nvPr/>
          </p:nvSpPr>
          <p:spPr>
            <a:xfrm>
              <a:off x="6504487" y="3153729"/>
              <a:ext cx="178301" cy="201012"/>
            </a:xfrm>
            <a:custGeom>
              <a:rect b="b" l="l" r="r" t="t"/>
              <a:pathLst>
                <a:path extrusionOk="0" h="3505" w="3109">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9"/>
            <p:cNvSpPr/>
            <p:nvPr/>
          </p:nvSpPr>
          <p:spPr>
            <a:xfrm>
              <a:off x="6550424" y="3172654"/>
              <a:ext cx="1152563" cy="404031"/>
            </a:xfrm>
            <a:custGeom>
              <a:rect b="b" l="l" r="r" t="t"/>
              <a:pathLst>
                <a:path extrusionOk="0" h="7045" w="20097">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9"/>
            <p:cNvSpPr/>
            <p:nvPr/>
          </p:nvSpPr>
          <p:spPr>
            <a:xfrm>
              <a:off x="6214070" y="2612808"/>
              <a:ext cx="732589" cy="701046"/>
            </a:xfrm>
            <a:custGeom>
              <a:rect b="b" l="l" r="r" t="t"/>
              <a:pathLst>
                <a:path extrusionOk="0" h="12224" w="12774">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9"/>
            <p:cNvSpPr/>
            <p:nvPr/>
          </p:nvSpPr>
          <p:spPr>
            <a:xfrm>
              <a:off x="5645680" y="3311784"/>
              <a:ext cx="1041247" cy="674149"/>
            </a:xfrm>
            <a:custGeom>
              <a:rect b="b" l="l" r="r" t="t"/>
              <a:pathLst>
                <a:path extrusionOk="0" h="11755" w="18156">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9"/>
            <p:cNvSpPr/>
            <p:nvPr/>
          </p:nvSpPr>
          <p:spPr>
            <a:xfrm>
              <a:off x="5476212" y="3311784"/>
              <a:ext cx="740102" cy="521254"/>
            </a:xfrm>
            <a:custGeom>
              <a:rect b="b" l="l" r="r" t="t"/>
              <a:pathLst>
                <a:path extrusionOk="0" h="9089" w="12905">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9"/>
            <p:cNvSpPr/>
            <p:nvPr/>
          </p:nvSpPr>
          <p:spPr>
            <a:xfrm>
              <a:off x="5645680" y="2744654"/>
              <a:ext cx="815058" cy="741249"/>
            </a:xfrm>
            <a:custGeom>
              <a:rect b="b" l="l" r="r" t="t"/>
              <a:pathLst>
                <a:path extrusionOk="0" h="12925" w="14212">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9"/>
            <p:cNvSpPr/>
            <p:nvPr/>
          </p:nvSpPr>
          <p:spPr>
            <a:xfrm>
              <a:off x="5889472" y="2439784"/>
              <a:ext cx="707183" cy="491260"/>
            </a:xfrm>
            <a:custGeom>
              <a:rect b="b" l="l" r="r" t="t"/>
              <a:pathLst>
                <a:path extrusionOk="0" h="8566" w="12331">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9"/>
            <p:cNvSpPr/>
            <p:nvPr/>
          </p:nvSpPr>
          <p:spPr>
            <a:xfrm>
              <a:off x="5268091" y="2930983"/>
              <a:ext cx="621445" cy="686078"/>
            </a:xfrm>
            <a:custGeom>
              <a:rect b="b" l="l" r="r" t="t"/>
              <a:pathLst>
                <a:path extrusionOk="0" h="11963" w="10836">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9"/>
            <p:cNvSpPr/>
            <p:nvPr/>
          </p:nvSpPr>
          <p:spPr>
            <a:xfrm>
              <a:off x="5946363" y="3036162"/>
              <a:ext cx="179678" cy="176753"/>
            </a:xfrm>
            <a:custGeom>
              <a:rect b="b" l="l" r="r" t="t"/>
              <a:pathLst>
                <a:path extrusionOk="0" h="3082" w="3133">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9"/>
            <p:cNvSpPr/>
            <p:nvPr/>
          </p:nvSpPr>
          <p:spPr>
            <a:xfrm>
              <a:off x="5902949" y="1981848"/>
              <a:ext cx="270463" cy="1180492"/>
            </a:xfrm>
            <a:custGeom>
              <a:rect b="b" l="l" r="r" t="t"/>
              <a:pathLst>
                <a:path extrusionOk="0" h="20584" w="4716">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9"/>
            <p:cNvSpPr/>
            <p:nvPr/>
          </p:nvSpPr>
          <p:spPr>
            <a:xfrm>
              <a:off x="5607600" y="3978014"/>
              <a:ext cx="318006" cy="851590"/>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9"/>
            <p:cNvSpPr/>
            <p:nvPr/>
          </p:nvSpPr>
          <p:spPr>
            <a:xfrm>
              <a:off x="5190555" y="3978014"/>
              <a:ext cx="635151" cy="595064"/>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9"/>
            <p:cNvSpPr/>
            <p:nvPr/>
          </p:nvSpPr>
          <p:spPr>
            <a:xfrm>
              <a:off x="5190555" y="4559423"/>
              <a:ext cx="735055" cy="270979"/>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9"/>
            <p:cNvSpPr/>
            <p:nvPr/>
          </p:nvSpPr>
          <p:spPr>
            <a:xfrm>
              <a:off x="5059339" y="2229426"/>
              <a:ext cx="568224" cy="365836"/>
            </a:xfrm>
            <a:custGeom>
              <a:rect b="b" l="l" r="r" t="t"/>
              <a:pathLst>
                <a:path extrusionOk="0" h="6379" w="9908">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9"/>
            <p:cNvSpPr/>
            <p:nvPr/>
          </p:nvSpPr>
          <p:spPr>
            <a:xfrm>
              <a:off x="5341785" y="1975425"/>
              <a:ext cx="285775" cy="619839"/>
            </a:xfrm>
            <a:custGeom>
              <a:rect b="b" l="l" r="r" t="t"/>
              <a:pathLst>
                <a:path extrusionOk="0" h="10808" w="4983">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9"/>
            <p:cNvSpPr/>
            <p:nvPr/>
          </p:nvSpPr>
          <p:spPr>
            <a:xfrm>
              <a:off x="5059339" y="1975425"/>
              <a:ext cx="452377" cy="352588"/>
            </a:xfrm>
            <a:custGeom>
              <a:rect b="b" l="l" r="r" t="t"/>
              <a:pathLst>
                <a:path extrusionOk="0" h="6148" w="7888">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9"/>
            <p:cNvSpPr/>
            <p:nvPr/>
          </p:nvSpPr>
          <p:spPr>
            <a:xfrm>
              <a:off x="4840150" y="2541178"/>
              <a:ext cx="205428" cy="253028"/>
            </a:xfrm>
            <a:custGeom>
              <a:rect b="b" l="l" r="r" t="t"/>
              <a:pathLst>
                <a:path extrusionOk="0" h="4412" w="3582">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9"/>
            <p:cNvSpPr/>
            <p:nvPr/>
          </p:nvSpPr>
          <p:spPr>
            <a:xfrm>
              <a:off x="4840150" y="2688452"/>
              <a:ext cx="313934" cy="106671"/>
            </a:xfrm>
            <a:custGeom>
              <a:rect b="b" l="l" r="r" t="t"/>
              <a:pathLst>
                <a:path extrusionOk="0" h="1860" w="5474">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9"/>
            <p:cNvSpPr/>
            <p:nvPr/>
          </p:nvSpPr>
          <p:spPr>
            <a:xfrm>
              <a:off x="5023611" y="2541178"/>
              <a:ext cx="130471" cy="253946"/>
            </a:xfrm>
            <a:custGeom>
              <a:rect b="b" l="l" r="r" t="t"/>
              <a:pathLst>
                <a:path extrusionOk="0" h="4428" w="2275">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59"/>
          <p:cNvSpPr/>
          <p:nvPr/>
        </p:nvSpPr>
        <p:spPr>
          <a:xfrm>
            <a:off x="3596455" y="887238"/>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9"/>
          <p:cNvSpPr/>
          <p:nvPr/>
        </p:nvSpPr>
        <p:spPr>
          <a:xfrm>
            <a:off x="3323331" y="762854"/>
            <a:ext cx="124383" cy="124383"/>
          </a:xfrm>
          <a:custGeom>
            <a:rect b="b" l="l" r="r" t="t"/>
            <a:pathLst>
              <a:path extrusionOk="0" h="3377" w="3377">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59"/>
          <p:cNvGrpSpPr/>
          <p:nvPr/>
        </p:nvGrpSpPr>
        <p:grpSpPr>
          <a:xfrm>
            <a:off x="8345706" y="3882964"/>
            <a:ext cx="166385" cy="701016"/>
            <a:chOff x="8668080" y="2328029"/>
            <a:chExt cx="127488" cy="537136"/>
          </a:xfrm>
        </p:grpSpPr>
        <p:sp>
          <p:nvSpPr>
            <p:cNvPr id="650" name="Google Shape;650;p59"/>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9"/>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9"/>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9"/>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9"/>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9"/>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9"/>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9"/>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9"/>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9"/>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9"/>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9"/>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9"/>
          <p:cNvGrpSpPr/>
          <p:nvPr/>
        </p:nvGrpSpPr>
        <p:grpSpPr>
          <a:xfrm rot="5400000">
            <a:off x="992156" y="184489"/>
            <a:ext cx="166385" cy="701016"/>
            <a:chOff x="8668080" y="2328029"/>
            <a:chExt cx="127488" cy="537136"/>
          </a:xfrm>
        </p:grpSpPr>
        <p:sp>
          <p:nvSpPr>
            <p:cNvPr id="663" name="Google Shape;663;p59"/>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9"/>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9"/>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9"/>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9"/>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9"/>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9"/>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9"/>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9"/>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9"/>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9"/>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9"/>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9"/>
          <p:cNvGrpSpPr/>
          <p:nvPr/>
        </p:nvGrpSpPr>
        <p:grpSpPr>
          <a:xfrm>
            <a:off x="6009387" y="4170971"/>
            <a:ext cx="274389" cy="287882"/>
            <a:chOff x="6009387" y="4170971"/>
            <a:chExt cx="274389" cy="287882"/>
          </a:xfrm>
        </p:grpSpPr>
        <p:sp>
          <p:nvSpPr>
            <p:cNvPr id="676" name="Google Shape;676;p59"/>
            <p:cNvSpPr/>
            <p:nvPr/>
          </p:nvSpPr>
          <p:spPr>
            <a:xfrm>
              <a:off x="6009387" y="4170971"/>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9"/>
            <p:cNvSpPr/>
            <p:nvPr/>
          </p:nvSpPr>
          <p:spPr>
            <a:xfrm>
              <a:off x="6061909" y="4217966"/>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pic>
        <p:nvPicPr>
          <p:cNvPr id="682" name="Google Shape;682;p60"/>
          <p:cNvPicPr preferRelativeResize="0"/>
          <p:nvPr/>
        </p:nvPicPr>
        <p:blipFill>
          <a:blip r:embed="rId3">
            <a:alphaModFix/>
          </a:blip>
          <a:stretch>
            <a:fillRect/>
          </a:stretch>
        </p:blipFill>
        <p:spPr>
          <a:xfrm>
            <a:off x="413138" y="661250"/>
            <a:ext cx="8317723" cy="38209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pic>
        <p:nvPicPr>
          <p:cNvPr id="687" name="Google Shape;687;p61"/>
          <p:cNvPicPr preferRelativeResize="0"/>
          <p:nvPr/>
        </p:nvPicPr>
        <p:blipFill>
          <a:blip r:embed="rId3">
            <a:alphaModFix/>
          </a:blip>
          <a:stretch>
            <a:fillRect/>
          </a:stretch>
        </p:blipFill>
        <p:spPr>
          <a:xfrm>
            <a:off x="618175" y="152400"/>
            <a:ext cx="3044787" cy="4838702"/>
          </a:xfrm>
          <a:prstGeom prst="rect">
            <a:avLst/>
          </a:prstGeom>
          <a:noFill/>
          <a:ln>
            <a:noFill/>
          </a:ln>
        </p:spPr>
      </p:pic>
      <p:pic>
        <p:nvPicPr>
          <p:cNvPr id="688" name="Google Shape;688;p61"/>
          <p:cNvPicPr preferRelativeResize="0"/>
          <p:nvPr/>
        </p:nvPicPr>
        <p:blipFill>
          <a:blip r:embed="rId4">
            <a:alphaModFix/>
          </a:blip>
          <a:stretch>
            <a:fillRect/>
          </a:stretch>
        </p:blipFill>
        <p:spPr>
          <a:xfrm>
            <a:off x="4477262" y="152400"/>
            <a:ext cx="3825379" cy="48387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pic>
        <p:nvPicPr>
          <p:cNvPr id="693" name="Google Shape;693;p62"/>
          <p:cNvPicPr preferRelativeResize="0"/>
          <p:nvPr/>
        </p:nvPicPr>
        <p:blipFill>
          <a:blip r:embed="rId3">
            <a:alphaModFix/>
          </a:blip>
          <a:stretch>
            <a:fillRect/>
          </a:stretch>
        </p:blipFill>
        <p:spPr>
          <a:xfrm>
            <a:off x="593675" y="152400"/>
            <a:ext cx="3728939" cy="4838700"/>
          </a:xfrm>
          <a:prstGeom prst="rect">
            <a:avLst/>
          </a:prstGeom>
          <a:noFill/>
          <a:ln>
            <a:noFill/>
          </a:ln>
        </p:spPr>
      </p:pic>
      <p:pic>
        <p:nvPicPr>
          <p:cNvPr id="694" name="Google Shape;694;p62"/>
          <p:cNvPicPr preferRelativeResize="0"/>
          <p:nvPr/>
        </p:nvPicPr>
        <p:blipFill>
          <a:blip r:embed="rId4">
            <a:alphaModFix/>
          </a:blip>
          <a:stretch>
            <a:fillRect/>
          </a:stretch>
        </p:blipFill>
        <p:spPr>
          <a:xfrm>
            <a:off x="4671114" y="152400"/>
            <a:ext cx="3975986" cy="4838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pic>
        <p:nvPicPr>
          <p:cNvPr id="699" name="Google Shape;699;p63"/>
          <p:cNvPicPr preferRelativeResize="0"/>
          <p:nvPr/>
        </p:nvPicPr>
        <p:blipFill>
          <a:blip r:embed="rId3">
            <a:alphaModFix/>
          </a:blip>
          <a:stretch>
            <a:fillRect/>
          </a:stretch>
        </p:blipFill>
        <p:spPr>
          <a:xfrm>
            <a:off x="593675" y="152400"/>
            <a:ext cx="3728939" cy="4838700"/>
          </a:xfrm>
          <a:prstGeom prst="rect">
            <a:avLst/>
          </a:prstGeom>
          <a:noFill/>
          <a:ln>
            <a:noFill/>
          </a:ln>
        </p:spPr>
      </p:pic>
      <p:pic>
        <p:nvPicPr>
          <p:cNvPr id="700" name="Google Shape;700;p63"/>
          <p:cNvPicPr preferRelativeResize="0"/>
          <p:nvPr/>
        </p:nvPicPr>
        <p:blipFill>
          <a:blip r:embed="rId4">
            <a:alphaModFix/>
          </a:blip>
          <a:stretch>
            <a:fillRect/>
          </a:stretch>
        </p:blipFill>
        <p:spPr>
          <a:xfrm>
            <a:off x="4671114" y="152400"/>
            <a:ext cx="3975986"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7"/>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Dr. Villasenor</a:t>
            </a:r>
            <a:endParaRPr/>
          </a:p>
        </p:txBody>
      </p:sp>
      <p:sp>
        <p:nvSpPr>
          <p:cNvPr id="312" name="Google Shape;312;p37"/>
          <p:cNvSpPr txBox="1"/>
          <p:nvPr>
            <p:ph idx="1" type="body"/>
          </p:nvPr>
        </p:nvSpPr>
        <p:spPr>
          <a:xfrm>
            <a:off x="720000" y="1152475"/>
            <a:ext cx="49770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Director for the UCLA Institute of Technology, Law, and Policy</a:t>
            </a:r>
            <a:endParaRPr sz="1800"/>
          </a:p>
          <a:p>
            <a:pPr indent="-342900" lvl="0" marL="457200" rtl="0" algn="l">
              <a:lnSpc>
                <a:spcPct val="150000"/>
              </a:lnSpc>
              <a:spcBef>
                <a:spcPts val="0"/>
              </a:spcBef>
              <a:spcAft>
                <a:spcPts val="0"/>
              </a:spcAft>
              <a:buSzPts val="1800"/>
              <a:buChar char="●"/>
            </a:pPr>
            <a:r>
              <a:rPr lang="en" sz="1800"/>
              <a:t>Professor of Electrical Engineering, Law, Public Policy, and Management</a:t>
            </a:r>
            <a:endParaRPr sz="1800"/>
          </a:p>
          <a:p>
            <a:pPr indent="-342900" lvl="0" marL="457200" rtl="0" algn="l">
              <a:lnSpc>
                <a:spcPct val="150000"/>
              </a:lnSpc>
              <a:spcBef>
                <a:spcPts val="0"/>
              </a:spcBef>
              <a:spcAft>
                <a:spcPts val="0"/>
              </a:spcAft>
              <a:buSzPts val="1800"/>
              <a:buChar char="●"/>
            </a:pPr>
            <a:r>
              <a:rPr lang="en" sz="1800"/>
              <a:t>Previously with NASA Jet Propulsion Laboratory</a:t>
            </a:r>
            <a:endParaRPr sz="1800"/>
          </a:p>
          <a:p>
            <a:pPr indent="-342900" lvl="0" marL="457200" rtl="0" algn="l">
              <a:lnSpc>
                <a:spcPct val="150000"/>
              </a:lnSpc>
              <a:spcBef>
                <a:spcPts val="0"/>
              </a:spcBef>
              <a:spcAft>
                <a:spcPts val="0"/>
              </a:spcAft>
              <a:buSzPts val="1800"/>
              <a:buChar char="●"/>
            </a:pPr>
            <a:r>
              <a:rPr lang="en" sz="1800"/>
              <a:t>B.S. University of Virginia, 1985</a:t>
            </a:r>
            <a:endParaRPr sz="1800"/>
          </a:p>
          <a:p>
            <a:pPr indent="-342900" lvl="0" marL="457200" rtl="0" algn="l">
              <a:lnSpc>
                <a:spcPct val="150000"/>
              </a:lnSpc>
              <a:spcBef>
                <a:spcPts val="0"/>
              </a:spcBef>
              <a:spcAft>
                <a:spcPts val="0"/>
              </a:spcAft>
              <a:buSzPts val="1800"/>
              <a:buChar char="●"/>
            </a:pPr>
            <a:r>
              <a:rPr lang="en" sz="1800"/>
              <a:t>M.S. Stanford University, 1986</a:t>
            </a:r>
            <a:endParaRPr sz="1800"/>
          </a:p>
          <a:p>
            <a:pPr indent="-342900" lvl="0" marL="457200" rtl="0" algn="l">
              <a:lnSpc>
                <a:spcPct val="150000"/>
              </a:lnSpc>
              <a:spcBef>
                <a:spcPts val="0"/>
              </a:spcBef>
              <a:spcAft>
                <a:spcPts val="0"/>
              </a:spcAft>
              <a:buSzPts val="1800"/>
              <a:buChar char="●"/>
            </a:pPr>
            <a:r>
              <a:rPr lang="en" sz="1800"/>
              <a:t>Ph.D. Stanford University, 1989</a:t>
            </a:r>
            <a:endParaRPr sz="1800"/>
          </a:p>
        </p:txBody>
      </p:sp>
      <p:pic>
        <p:nvPicPr>
          <p:cNvPr id="313" name="Google Shape;313;p37"/>
          <p:cNvPicPr preferRelativeResize="0"/>
          <p:nvPr/>
        </p:nvPicPr>
        <p:blipFill>
          <a:blip r:embed="rId3">
            <a:alphaModFix/>
          </a:blip>
          <a:stretch>
            <a:fillRect/>
          </a:stretch>
        </p:blipFill>
        <p:spPr>
          <a:xfrm>
            <a:off x="5985600" y="866775"/>
            <a:ext cx="2438400" cy="34099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64"/>
          <p:cNvSpPr txBox="1"/>
          <p:nvPr>
            <p:ph type="title"/>
          </p:nvPr>
        </p:nvSpPr>
        <p:spPr>
          <a:xfrm>
            <a:off x="902900" y="1307100"/>
            <a:ext cx="7393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000"/>
              <a:t>There’s one problem: </a:t>
            </a:r>
            <a:endParaRPr sz="5000"/>
          </a:p>
          <a:p>
            <a:pPr indent="0" lvl="0" marL="0" rtl="0" algn="ctr">
              <a:spcBef>
                <a:spcPts val="0"/>
              </a:spcBef>
              <a:spcAft>
                <a:spcPts val="0"/>
              </a:spcAft>
              <a:buSzPts val="990"/>
              <a:buNone/>
            </a:pPr>
            <a:r>
              <a:rPr lang="en" sz="5000"/>
              <a:t>This isn’t censorship.</a:t>
            </a:r>
            <a:endParaRPr sz="5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grpSp>
        <p:nvGrpSpPr>
          <p:cNvPr id="710" name="Google Shape;710;p65"/>
          <p:cNvGrpSpPr/>
          <p:nvPr/>
        </p:nvGrpSpPr>
        <p:grpSpPr>
          <a:xfrm>
            <a:off x="6990438" y="274225"/>
            <a:ext cx="1521661" cy="1635628"/>
            <a:chOff x="6990438" y="274225"/>
            <a:chExt cx="1521661" cy="1635628"/>
          </a:xfrm>
        </p:grpSpPr>
        <p:sp>
          <p:nvSpPr>
            <p:cNvPr id="711" name="Google Shape;711;p65"/>
            <p:cNvSpPr/>
            <p:nvPr/>
          </p:nvSpPr>
          <p:spPr>
            <a:xfrm rot="-6300046">
              <a:off x="7560005" y="54049"/>
              <a:ext cx="179092" cy="1316743"/>
            </a:xfrm>
            <a:custGeom>
              <a:rect b="b" l="l" r="r" t="t"/>
              <a:pathLst>
                <a:path extrusionOk="0" h="15087" w="2052">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5"/>
            <p:cNvSpPr/>
            <p:nvPr/>
          </p:nvSpPr>
          <p:spPr>
            <a:xfrm rot="-6300046">
              <a:off x="7627817" y="241842"/>
              <a:ext cx="179092" cy="1447309"/>
            </a:xfrm>
            <a:custGeom>
              <a:rect b="b" l="l" r="r" t="t"/>
              <a:pathLst>
                <a:path extrusionOk="0" h="16583" w="2052">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5"/>
            <p:cNvSpPr/>
            <p:nvPr/>
          </p:nvSpPr>
          <p:spPr>
            <a:xfrm rot="-6300046">
              <a:off x="7504357" y="15389"/>
              <a:ext cx="159804" cy="906717"/>
            </a:xfrm>
            <a:custGeom>
              <a:rect b="b" l="l" r="r" t="t"/>
              <a:pathLst>
                <a:path extrusionOk="0" h="10389" w="1831">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5"/>
            <p:cNvSpPr/>
            <p:nvPr/>
          </p:nvSpPr>
          <p:spPr>
            <a:xfrm rot="-6300046">
              <a:off x="7838487" y="1262055"/>
              <a:ext cx="159629" cy="906717"/>
            </a:xfrm>
            <a:custGeom>
              <a:rect b="b" l="l" r="r" t="t"/>
              <a:pathLst>
                <a:path extrusionOk="0" h="10389" w="1829">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5"/>
            <p:cNvSpPr/>
            <p:nvPr/>
          </p:nvSpPr>
          <p:spPr>
            <a:xfrm rot="-6300046">
              <a:off x="7695671" y="494863"/>
              <a:ext cx="179092" cy="1447397"/>
            </a:xfrm>
            <a:custGeom>
              <a:rect b="b" l="l" r="r" t="t"/>
              <a:pathLst>
                <a:path extrusionOk="0" h="16584" w="2052">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5"/>
            <p:cNvSpPr/>
            <p:nvPr/>
          </p:nvSpPr>
          <p:spPr>
            <a:xfrm rot="-6300046">
              <a:off x="7763440" y="813278"/>
              <a:ext cx="179092" cy="1316743"/>
            </a:xfrm>
            <a:custGeom>
              <a:rect b="b" l="l" r="r" t="t"/>
              <a:pathLst>
                <a:path extrusionOk="0" h="15087" w="2052">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65"/>
          <p:cNvSpPr txBox="1"/>
          <p:nvPr>
            <p:ph type="title"/>
          </p:nvPr>
        </p:nvSpPr>
        <p:spPr>
          <a:xfrm>
            <a:off x="720000" y="2036975"/>
            <a:ext cx="4746900" cy="122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DEFINING CENSORSHIP</a:t>
            </a:r>
            <a:endParaRPr sz="3700"/>
          </a:p>
        </p:txBody>
      </p:sp>
      <p:sp>
        <p:nvSpPr>
          <p:cNvPr id="718" name="Google Shape;718;p65"/>
          <p:cNvSpPr txBox="1"/>
          <p:nvPr>
            <p:ph idx="2" type="title"/>
          </p:nvPr>
        </p:nvSpPr>
        <p:spPr>
          <a:xfrm>
            <a:off x="720000" y="1195175"/>
            <a:ext cx="4205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719" name="Google Shape;719;p65"/>
          <p:cNvCxnSpPr/>
          <p:nvPr/>
        </p:nvCxnSpPr>
        <p:spPr>
          <a:xfrm>
            <a:off x="724850" y="3412125"/>
            <a:ext cx="4508100" cy="0"/>
          </a:xfrm>
          <a:prstGeom prst="straightConnector1">
            <a:avLst/>
          </a:prstGeom>
          <a:noFill/>
          <a:ln cap="flat" cmpd="sng" w="19050">
            <a:solidFill>
              <a:schemeClr val="lt2"/>
            </a:solidFill>
            <a:prstDash val="solid"/>
            <a:round/>
            <a:headEnd len="med" w="med" type="none"/>
            <a:tailEnd len="med" w="med" type="none"/>
          </a:ln>
        </p:spPr>
      </p:cxnSp>
      <p:grpSp>
        <p:nvGrpSpPr>
          <p:cNvPr id="720" name="Google Shape;720;p65"/>
          <p:cNvGrpSpPr/>
          <p:nvPr/>
        </p:nvGrpSpPr>
        <p:grpSpPr>
          <a:xfrm>
            <a:off x="5683433" y="535005"/>
            <a:ext cx="2745461" cy="2737923"/>
            <a:chOff x="4840150" y="1975425"/>
            <a:chExt cx="2862837" cy="2854977"/>
          </a:xfrm>
        </p:grpSpPr>
        <p:sp>
          <p:nvSpPr>
            <p:cNvPr id="721" name="Google Shape;721;p65"/>
            <p:cNvSpPr/>
            <p:nvPr/>
          </p:nvSpPr>
          <p:spPr>
            <a:xfrm>
              <a:off x="6214070" y="2744654"/>
              <a:ext cx="717276" cy="1069233"/>
            </a:xfrm>
            <a:custGeom>
              <a:rect b="b" l="l" r="r" t="t"/>
              <a:pathLst>
                <a:path extrusionOk="0" h="18644" w="12507">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5"/>
            <p:cNvSpPr/>
            <p:nvPr/>
          </p:nvSpPr>
          <p:spPr>
            <a:xfrm>
              <a:off x="6504487" y="3153729"/>
              <a:ext cx="178301" cy="201012"/>
            </a:xfrm>
            <a:custGeom>
              <a:rect b="b" l="l" r="r" t="t"/>
              <a:pathLst>
                <a:path extrusionOk="0" h="3505" w="3109">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5"/>
            <p:cNvSpPr/>
            <p:nvPr/>
          </p:nvSpPr>
          <p:spPr>
            <a:xfrm>
              <a:off x="6550424" y="3172654"/>
              <a:ext cx="1152563" cy="404031"/>
            </a:xfrm>
            <a:custGeom>
              <a:rect b="b" l="l" r="r" t="t"/>
              <a:pathLst>
                <a:path extrusionOk="0" h="7045" w="20097">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5"/>
            <p:cNvSpPr/>
            <p:nvPr/>
          </p:nvSpPr>
          <p:spPr>
            <a:xfrm>
              <a:off x="6214070" y="2612808"/>
              <a:ext cx="732589" cy="701046"/>
            </a:xfrm>
            <a:custGeom>
              <a:rect b="b" l="l" r="r" t="t"/>
              <a:pathLst>
                <a:path extrusionOk="0" h="12224" w="12774">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5"/>
            <p:cNvSpPr/>
            <p:nvPr/>
          </p:nvSpPr>
          <p:spPr>
            <a:xfrm>
              <a:off x="5645680" y="3311784"/>
              <a:ext cx="1041247" cy="674149"/>
            </a:xfrm>
            <a:custGeom>
              <a:rect b="b" l="l" r="r" t="t"/>
              <a:pathLst>
                <a:path extrusionOk="0" h="11755" w="18156">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5"/>
            <p:cNvSpPr/>
            <p:nvPr/>
          </p:nvSpPr>
          <p:spPr>
            <a:xfrm>
              <a:off x="5476212" y="3311784"/>
              <a:ext cx="740102" cy="521254"/>
            </a:xfrm>
            <a:custGeom>
              <a:rect b="b" l="l" r="r" t="t"/>
              <a:pathLst>
                <a:path extrusionOk="0" h="9089" w="12905">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5"/>
            <p:cNvSpPr/>
            <p:nvPr/>
          </p:nvSpPr>
          <p:spPr>
            <a:xfrm>
              <a:off x="5645680" y="2744654"/>
              <a:ext cx="815058" cy="741249"/>
            </a:xfrm>
            <a:custGeom>
              <a:rect b="b" l="l" r="r" t="t"/>
              <a:pathLst>
                <a:path extrusionOk="0" h="12925" w="14212">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5"/>
            <p:cNvSpPr/>
            <p:nvPr/>
          </p:nvSpPr>
          <p:spPr>
            <a:xfrm>
              <a:off x="5889472" y="2439784"/>
              <a:ext cx="707183" cy="491260"/>
            </a:xfrm>
            <a:custGeom>
              <a:rect b="b" l="l" r="r" t="t"/>
              <a:pathLst>
                <a:path extrusionOk="0" h="8566" w="12331">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5"/>
            <p:cNvSpPr/>
            <p:nvPr/>
          </p:nvSpPr>
          <p:spPr>
            <a:xfrm>
              <a:off x="5268091" y="2930983"/>
              <a:ext cx="621445" cy="686078"/>
            </a:xfrm>
            <a:custGeom>
              <a:rect b="b" l="l" r="r" t="t"/>
              <a:pathLst>
                <a:path extrusionOk="0" h="11963" w="10836">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5"/>
            <p:cNvSpPr/>
            <p:nvPr/>
          </p:nvSpPr>
          <p:spPr>
            <a:xfrm>
              <a:off x="5946363" y="3036162"/>
              <a:ext cx="179678" cy="176753"/>
            </a:xfrm>
            <a:custGeom>
              <a:rect b="b" l="l" r="r" t="t"/>
              <a:pathLst>
                <a:path extrusionOk="0" h="3082" w="3133">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5"/>
            <p:cNvSpPr/>
            <p:nvPr/>
          </p:nvSpPr>
          <p:spPr>
            <a:xfrm>
              <a:off x="5902949" y="1981848"/>
              <a:ext cx="270463" cy="1180492"/>
            </a:xfrm>
            <a:custGeom>
              <a:rect b="b" l="l" r="r" t="t"/>
              <a:pathLst>
                <a:path extrusionOk="0" h="20584" w="4716">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5"/>
            <p:cNvSpPr/>
            <p:nvPr/>
          </p:nvSpPr>
          <p:spPr>
            <a:xfrm>
              <a:off x="5607600" y="3978014"/>
              <a:ext cx="318006" cy="851590"/>
            </a:xfrm>
            <a:custGeom>
              <a:rect b="b" l="l" r="r" t="t"/>
              <a:pathLst>
                <a:path extrusionOk="0" h="14849" w="5545">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5"/>
            <p:cNvSpPr/>
            <p:nvPr/>
          </p:nvSpPr>
          <p:spPr>
            <a:xfrm>
              <a:off x="5190555" y="3978014"/>
              <a:ext cx="635151" cy="595064"/>
            </a:xfrm>
            <a:custGeom>
              <a:rect b="b" l="l" r="r" t="t"/>
              <a:pathLst>
                <a:path extrusionOk="0" h="10376" w="11075">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5"/>
            <p:cNvSpPr/>
            <p:nvPr/>
          </p:nvSpPr>
          <p:spPr>
            <a:xfrm>
              <a:off x="5190555" y="4559423"/>
              <a:ext cx="735055" cy="270979"/>
            </a:xfrm>
            <a:custGeom>
              <a:rect b="b" l="l" r="r" t="t"/>
              <a:pathLst>
                <a:path extrusionOk="0" h="4725" w="12817">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5"/>
            <p:cNvSpPr/>
            <p:nvPr/>
          </p:nvSpPr>
          <p:spPr>
            <a:xfrm>
              <a:off x="5059339" y="2229426"/>
              <a:ext cx="568224" cy="365836"/>
            </a:xfrm>
            <a:custGeom>
              <a:rect b="b" l="l" r="r" t="t"/>
              <a:pathLst>
                <a:path extrusionOk="0" h="6379" w="9908">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5"/>
            <p:cNvSpPr/>
            <p:nvPr/>
          </p:nvSpPr>
          <p:spPr>
            <a:xfrm>
              <a:off x="5341785" y="1975425"/>
              <a:ext cx="285775" cy="619839"/>
            </a:xfrm>
            <a:custGeom>
              <a:rect b="b" l="l" r="r" t="t"/>
              <a:pathLst>
                <a:path extrusionOk="0" h="10808" w="4983">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5"/>
            <p:cNvSpPr/>
            <p:nvPr/>
          </p:nvSpPr>
          <p:spPr>
            <a:xfrm>
              <a:off x="5059339" y="1975425"/>
              <a:ext cx="452377" cy="352588"/>
            </a:xfrm>
            <a:custGeom>
              <a:rect b="b" l="l" r="r" t="t"/>
              <a:pathLst>
                <a:path extrusionOk="0" h="6148" w="7888">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5"/>
            <p:cNvSpPr/>
            <p:nvPr/>
          </p:nvSpPr>
          <p:spPr>
            <a:xfrm>
              <a:off x="4840150" y="2541178"/>
              <a:ext cx="205428" cy="253028"/>
            </a:xfrm>
            <a:custGeom>
              <a:rect b="b" l="l" r="r" t="t"/>
              <a:pathLst>
                <a:path extrusionOk="0" h="4412" w="3582">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5"/>
            <p:cNvSpPr/>
            <p:nvPr/>
          </p:nvSpPr>
          <p:spPr>
            <a:xfrm>
              <a:off x="4840150" y="2688452"/>
              <a:ext cx="313934" cy="106671"/>
            </a:xfrm>
            <a:custGeom>
              <a:rect b="b" l="l" r="r" t="t"/>
              <a:pathLst>
                <a:path extrusionOk="0" h="1860" w="5474">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5"/>
            <p:cNvSpPr/>
            <p:nvPr/>
          </p:nvSpPr>
          <p:spPr>
            <a:xfrm>
              <a:off x="5023611" y="2541178"/>
              <a:ext cx="130471" cy="253946"/>
            </a:xfrm>
            <a:custGeom>
              <a:rect b="b" l="l" r="r" t="t"/>
              <a:pathLst>
                <a:path extrusionOk="0" h="4428" w="2275">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65"/>
          <p:cNvSpPr/>
          <p:nvPr/>
        </p:nvSpPr>
        <p:spPr>
          <a:xfrm>
            <a:off x="3596455" y="887238"/>
            <a:ext cx="218018" cy="218018"/>
          </a:xfrm>
          <a:custGeom>
            <a:rect b="b" l="l" r="r" t="t"/>
            <a:pathLst>
              <a:path extrusionOk="0" h="5720" w="572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5"/>
          <p:cNvSpPr/>
          <p:nvPr/>
        </p:nvSpPr>
        <p:spPr>
          <a:xfrm>
            <a:off x="3323331" y="762854"/>
            <a:ext cx="124383" cy="124383"/>
          </a:xfrm>
          <a:custGeom>
            <a:rect b="b" l="l" r="r" t="t"/>
            <a:pathLst>
              <a:path extrusionOk="0" h="3377" w="3377">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 name="Google Shape;743;p65"/>
          <p:cNvGrpSpPr/>
          <p:nvPr/>
        </p:nvGrpSpPr>
        <p:grpSpPr>
          <a:xfrm>
            <a:off x="8345706" y="3882964"/>
            <a:ext cx="166385" cy="701016"/>
            <a:chOff x="8668080" y="2328029"/>
            <a:chExt cx="127488" cy="537136"/>
          </a:xfrm>
        </p:grpSpPr>
        <p:sp>
          <p:nvSpPr>
            <p:cNvPr id="744" name="Google Shape;744;p65"/>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5"/>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5"/>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5"/>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5"/>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5"/>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5"/>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5"/>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5"/>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5"/>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5"/>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5"/>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65"/>
          <p:cNvGrpSpPr/>
          <p:nvPr/>
        </p:nvGrpSpPr>
        <p:grpSpPr>
          <a:xfrm rot="5400000">
            <a:off x="992156" y="184489"/>
            <a:ext cx="166385" cy="701016"/>
            <a:chOff x="8668080" y="2328029"/>
            <a:chExt cx="127488" cy="537136"/>
          </a:xfrm>
        </p:grpSpPr>
        <p:sp>
          <p:nvSpPr>
            <p:cNvPr id="757" name="Google Shape;757;p65"/>
            <p:cNvSpPr/>
            <p:nvPr/>
          </p:nvSpPr>
          <p:spPr>
            <a:xfrm>
              <a:off x="8745387" y="2328029"/>
              <a:ext cx="50181" cy="43070"/>
            </a:xfrm>
            <a:custGeom>
              <a:rect b="b" l="l" r="r" t="t"/>
              <a:pathLst>
                <a:path extrusionOk="0" h="751" w="875">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5"/>
            <p:cNvSpPr/>
            <p:nvPr/>
          </p:nvSpPr>
          <p:spPr>
            <a:xfrm>
              <a:off x="8745387" y="2426900"/>
              <a:ext cx="50181" cy="43013"/>
            </a:xfrm>
            <a:custGeom>
              <a:rect b="b" l="l" r="r" t="t"/>
              <a:pathLst>
                <a:path extrusionOk="0" h="750" w="875">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5"/>
            <p:cNvSpPr/>
            <p:nvPr/>
          </p:nvSpPr>
          <p:spPr>
            <a:xfrm>
              <a:off x="8745387" y="2525771"/>
              <a:ext cx="50181" cy="42955"/>
            </a:xfrm>
            <a:custGeom>
              <a:rect b="b" l="l" r="r" t="t"/>
              <a:pathLst>
                <a:path extrusionOk="0" h="749" w="875">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5"/>
            <p:cNvSpPr/>
            <p:nvPr/>
          </p:nvSpPr>
          <p:spPr>
            <a:xfrm>
              <a:off x="8745387" y="2624526"/>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5"/>
            <p:cNvSpPr/>
            <p:nvPr/>
          </p:nvSpPr>
          <p:spPr>
            <a:xfrm>
              <a:off x="8745387" y="2723397"/>
              <a:ext cx="44733" cy="43013"/>
            </a:xfrm>
            <a:custGeom>
              <a:rect b="b" l="l" r="r" t="t"/>
              <a:pathLst>
                <a:path extrusionOk="0" h="750" w="78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5"/>
            <p:cNvSpPr/>
            <p:nvPr/>
          </p:nvSpPr>
          <p:spPr>
            <a:xfrm>
              <a:off x="8745387" y="2822153"/>
              <a:ext cx="50181" cy="43013"/>
            </a:xfrm>
            <a:custGeom>
              <a:rect b="b" l="l" r="r" t="t"/>
              <a:pathLst>
                <a:path extrusionOk="0" h="750" w="875">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5"/>
            <p:cNvSpPr/>
            <p:nvPr/>
          </p:nvSpPr>
          <p:spPr>
            <a:xfrm>
              <a:off x="8668080" y="2328029"/>
              <a:ext cx="50181" cy="43070"/>
            </a:xfrm>
            <a:custGeom>
              <a:rect b="b" l="l" r="r" t="t"/>
              <a:pathLst>
                <a:path extrusionOk="0" h="751" w="875">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5"/>
            <p:cNvSpPr/>
            <p:nvPr/>
          </p:nvSpPr>
          <p:spPr>
            <a:xfrm>
              <a:off x="8668080" y="2426900"/>
              <a:ext cx="50181" cy="42955"/>
            </a:xfrm>
            <a:custGeom>
              <a:rect b="b" l="l" r="r" t="t"/>
              <a:pathLst>
                <a:path extrusionOk="0" h="749" w="875">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5"/>
            <p:cNvSpPr/>
            <p:nvPr/>
          </p:nvSpPr>
          <p:spPr>
            <a:xfrm>
              <a:off x="8668080" y="2525713"/>
              <a:ext cx="43013" cy="43070"/>
            </a:xfrm>
            <a:custGeom>
              <a:rect b="b" l="l" r="r" t="t"/>
              <a:pathLst>
                <a:path extrusionOk="0" h="751" w="75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5"/>
            <p:cNvSpPr/>
            <p:nvPr/>
          </p:nvSpPr>
          <p:spPr>
            <a:xfrm>
              <a:off x="8668080" y="2624526"/>
              <a:ext cx="43013" cy="43013"/>
            </a:xfrm>
            <a:custGeom>
              <a:rect b="b" l="l" r="r" t="t"/>
              <a:pathLst>
                <a:path extrusionOk="0" h="750" w="75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5"/>
            <p:cNvSpPr/>
            <p:nvPr/>
          </p:nvSpPr>
          <p:spPr>
            <a:xfrm>
              <a:off x="8668080" y="2723397"/>
              <a:ext cx="44733" cy="43013"/>
            </a:xfrm>
            <a:custGeom>
              <a:rect b="b" l="l" r="r" t="t"/>
              <a:pathLst>
                <a:path extrusionOk="0" h="750" w="78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5"/>
            <p:cNvSpPr/>
            <p:nvPr/>
          </p:nvSpPr>
          <p:spPr>
            <a:xfrm>
              <a:off x="8668080" y="2822153"/>
              <a:ext cx="50181" cy="43013"/>
            </a:xfrm>
            <a:custGeom>
              <a:rect b="b" l="l" r="r" t="t"/>
              <a:pathLst>
                <a:path extrusionOk="0" h="750" w="875">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65"/>
          <p:cNvGrpSpPr/>
          <p:nvPr/>
        </p:nvGrpSpPr>
        <p:grpSpPr>
          <a:xfrm>
            <a:off x="6009387" y="4170971"/>
            <a:ext cx="274389" cy="287882"/>
            <a:chOff x="6009387" y="4170971"/>
            <a:chExt cx="274389" cy="287882"/>
          </a:xfrm>
        </p:grpSpPr>
        <p:sp>
          <p:nvSpPr>
            <p:cNvPr id="770" name="Google Shape;770;p65"/>
            <p:cNvSpPr/>
            <p:nvPr/>
          </p:nvSpPr>
          <p:spPr>
            <a:xfrm>
              <a:off x="6009387" y="4170971"/>
              <a:ext cx="221829" cy="240887"/>
            </a:xfrm>
            <a:custGeom>
              <a:rect b="b" l="l" r="r" t="t"/>
              <a:pathLst>
                <a:path extrusionOk="0" h="6320" w="582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5"/>
            <p:cNvSpPr/>
            <p:nvPr/>
          </p:nvSpPr>
          <p:spPr>
            <a:xfrm>
              <a:off x="6061909" y="4217966"/>
              <a:ext cx="221867" cy="240887"/>
            </a:xfrm>
            <a:custGeom>
              <a:rect b="b" l="l" r="r" t="t"/>
              <a:pathLst>
                <a:path extrusionOk="0" h="6320" w="5821">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66"/>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7" name="Google Shape;777;p66"/>
          <p:cNvPicPr preferRelativeResize="0"/>
          <p:nvPr/>
        </p:nvPicPr>
        <p:blipFill>
          <a:blip r:embed="rId3">
            <a:alphaModFix/>
          </a:blip>
          <a:stretch>
            <a:fillRect/>
          </a:stretch>
        </p:blipFill>
        <p:spPr>
          <a:xfrm>
            <a:off x="495162" y="222538"/>
            <a:ext cx="8153674" cy="46984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67"/>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3" name="Google Shape;783;p67"/>
          <p:cNvPicPr preferRelativeResize="0"/>
          <p:nvPr/>
        </p:nvPicPr>
        <p:blipFill>
          <a:blip r:embed="rId3">
            <a:alphaModFix/>
          </a:blip>
          <a:stretch>
            <a:fillRect/>
          </a:stretch>
        </p:blipFill>
        <p:spPr>
          <a:xfrm>
            <a:off x="2347075" y="0"/>
            <a:ext cx="4449850" cy="514350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68"/>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9" name="Google Shape;789;p68"/>
          <p:cNvPicPr preferRelativeResize="0"/>
          <p:nvPr/>
        </p:nvPicPr>
        <p:blipFill>
          <a:blip r:embed="rId3">
            <a:alphaModFix/>
          </a:blip>
          <a:stretch>
            <a:fillRect/>
          </a:stretch>
        </p:blipFill>
        <p:spPr>
          <a:xfrm>
            <a:off x="1286450" y="108975"/>
            <a:ext cx="6571094" cy="49255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69"/>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5" name="Google Shape;795;p69"/>
          <p:cNvPicPr preferRelativeResize="0"/>
          <p:nvPr/>
        </p:nvPicPr>
        <p:blipFill>
          <a:blip r:embed="rId3">
            <a:alphaModFix/>
          </a:blip>
          <a:stretch>
            <a:fillRect/>
          </a:stretch>
        </p:blipFill>
        <p:spPr>
          <a:xfrm>
            <a:off x="2098663" y="190175"/>
            <a:ext cx="4946676" cy="47631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70"/>
          <p:cNvSpPr txBox="1"/>
          <p:nvPr>
            <p:ph type="title"/>
          </p:nvPr>
        </p:nvSpPr>
        <p:spPr>
          <a:xfrm>
            <a:off x="720000" y="574025"/>
            <a:ext cx="7704000" cy="8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1" name="Google Shape;801;p70"/>
          <p:cNvPicPr preferRelativeResize="0"/>
          <p:nvPr/>
        </p:nvPicPr>
        <p:blipFill>
          <a:blip r:embed="rId3">
            <a:alphaModFix/>
          </a:blip>
          <a:stretch>
            <a:fillRect/>
          </a:stretch>
        </p:blipFill>
        <p:spPr>
          <a:xfrm>
            <a:off x="4295400" y="137175"/>
            <a:ext cx="4578949" cy="4869151"/>
          </a:xfrm>
          <a:prstGeom prst="rect">
            <a:avLst/>
          </a:prstGeom>
          <a:noFill/>
          <a:ln>
            <a:noFill/>
          </a:ln>
        </p:spPr>
      </p:pic>
      <p:pic>
        <p:nvPicPr>
          <p:cNvPr id="802" name="Google Shape;802;p70"/>
          <p:cNvPicPr preferRelativeResize="0"/>
          <p:nvPr/>
        </p:nvPicPr>
        <p:blipFill>
          <a:blip r:embed="rId4">
            <a:alphaModFix/>
          </a:blip>
          <a:stretch>
            <a:fillRect/>
          </a:stretch>
        </p:blipFill>
        <p:spPr>
          <a:xfrm>
            <a:off x="446600" y="137175"/>
            <a:ext cx="3597457" cy="4869148"/>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71"/>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Discussion for next time: </a:t>
            </a:r>
            <a:r>
              <a:rPr lang="en" sz="4400"/>
              <a:t>Who is hurt most by censorship, and who does censorship protect?</a:t>
            </a:r>
            <a:endParaRPr sz="4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8"/>
          <p:cNvSpPr txBox="1"/>
          <p:nvPr>
            <p:ph type="title"/>
          </p:nvPr>
        </p:nvSpPr>
        <p:spPr>
          <a:xfrm>
            <a:off x="720000" y="361075"/>
            <a:ext cx="7704000" cy="4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 is this course political?</a:t>
            </a:r>
            <a:endParaRPr/>
          </a:p>
        </p:txBody>
      </p:sp>
      <p:pic>
        <p:nvPicPr>
          <p:cNvPr id="319" name="Google Shape;319;p38"/>
          <p:cNvPicPr preferRelativeResize="0"/>
          <p:nvPr/>
        </p:nvPicPr>
        <p:blipFill>
          <a:blip r:embed="rId3">
            <a:alphaModFix/>
          </a:blip>
          <a:stretch>
            <a:fillRect/>
          </a:stretch>
        </p:blipFill>
        <p:spPr>
          <a:xfrm>
            <a:off x="1816550" y="1226950"/>
            <a:ext cx="5510900" cy="3099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9"/>
          <p:cNvSpPr txBox="1"/>
          <p:nvPr>
            <p:ph type="title"/>
          </p:nvPr>
        </p:nvSpPr>
        <p:spPr>
          <a:xfrm>
            <a:off x="720000" y="361075"/>
            <a:ext cx="7704000" cy="4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 is this course political?</a:t>
            </a:r>
            <a:endParaRPr/>
          </a:p>
        </p:txBody>
      </p:sp>
      <p:sp>
        <p:nvSpPr>
          <p:cNvPr id="325" name="Google Shape;325;p39"/>
          <p:cNvSpPr txBox="1"/>
          <p:nvPr>
            <p:ph idx="1" type="body"/>
          </p:nvPr>
        </p:nvSpPr>
        <p:spPr>
          <a:xfrm>
            <a:off x="4000500" y="1192700"/>
            <a:ext cx="4423500" cy="36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Yes. And you will not be excluded, no matter your social group or political opinion.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As an instructor, I will very clearly distinguish my opinion from fact/course content.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It is everyone’s job to ensure others have a right to speak.</a:t>
            </a:r>
            <a:endParaRPr sz="1800"/>
          </a:p>
        </p:txBody>
      </p:sp>
      <p:pic>
        <p:nvPicPr>
          <p:cNvPr id="326" name="Google Shape;326;p39"/>
          <p:cNvPicPr preferRelativeResize="0"/>
          <p:nvPr/>
        </p:nvPicPr>
        <p:blipFill>
          <a:blip r:embed="rId3">
            <a:alphaModFix/>
          </a:blip>
          <a:stretch>
            <a:fillRect/>
          </a:stretch>
        </p:blipFill>
        <p:spPr>
          <a:xfrm>
            <a:off x="337121" y="1391450"/>
            <a:ext cx="3091375" cy="3217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0"/>
          <p:cNvSpPr txBox="1"/>
          <p:nvPr>
            <p:ph type="title"/>
          </p:nvPr>
        </p:nvSpPr>
        <p:spPr>
          <a:xfrm>
            <a:off x="720000" y="535000"/>
            <a:ext cx="7704000" cy="4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Few Housekeeping Notes</a:t>
            </a:r>
            <a:endParaRPr/>
          </a:p>
        </p:txBody>
      </p:sp>
      <p:sp>
        <p:nvSpPr>
          <p:cNvPr id="332" name="Google Shape;332;p4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74650" lvl="0" marL="457200" rtl="0" algn="l">
              <a:lnSpc>
                <a:spcPct val="150000"/>
              </a:lnSpc>
              <a:spcBef>
                <a:spcPts val="0"/>
              </a:spcBef>
              <a:spcAft>
                <a:spcPts val="0"/>
              </a:spcAft>
              <a:buSzPts val="2300"/>
              <a:buChar char="●"/>
            </a:pPr>
            <a:r>
              <a:rPr lang="en" sz="2300"/>
              <a:t>Join the course Slack for communications and assignments (link in announcements on BruinLearn</a:t>
            </a:r>
            <a:endParaRPr sz="2300"/>
          </a:p>
          <a:p>
            <a:pPr indent="-374650" lvl="1" marL="914400" rtl="0" algn="l">
              <a:lnSpc>
                <a:spcPct val="150000"/>
              </a:lnSpc>
              <a:spcBef>
                <a:spcPts val="0"/>
              </a:spcBef>
              <a:spcAft>
                <a:spcPts val="0"/>
              </a:spcAft>
              <a:buSzPts val="2300"/>
              <a:buChar char="○"/>
            </a:pPr>
            <a:r>
              <a:rPr lang="en" sz="2300"/>
              <a:t>Enable notifications</a:t>
            </a:r>
            <a:endParaRPr sz="2300"/>
          </a:p>
          <a:p>
            <a:pPr indent="-374650" lvl="0" marL="457200" rtl="0" algn="l">
              <a:lnSpc>
                <a:spcPct val="150000"/>
              </a:lnSpc>
              <a:spcBef>
                <a:spcPts val="0"/>
              </a:spcBef>
              <a:spcAft>
                <a:spcPts val="0"/>
              </a:spcAft>
              <a:buSzPts val="2300"/>
              <a:buChar char="●"/>
            </a:pPr>
            <a:r>
              <a:rPr lang="en" sz="2300"/>
              <a:t>Notes about masking + Zoom</a:t>
            </a:r>
            <a:endParaRPr sz="2300"/>
          </a:p>
          <a:p>
            <a:pPr indent="-374650" lvl="0" marL="457200" rtl="0" algn="l">
              <a:lnSpc>
                <a:spcPct val="150000"/>
              </a:lnSpc>
              <a:spcBef>
                <a:spcPts val="0"/>
              </a:spcBef>
              <a:spcAft>
                <a:spcPts val="0"/>
              </a:spcAft>
              <a:buSzPts val="2300"/>
              <a:buChar char="●"/>
            </a:pPr>
            <a:r>
              <a:rPr lang="en" sz="2300"/>
              <a:t>Attendance policies</a:t>
            </a:r>
            <a:endParaRPr sz="2300"/>
          </a:p>
          <a:p>
            <a:pPr indent="0" lvl="0" marL="457200" rtl="0" algn="l">
              <a:spcBef>
                <a:spcPts val="0"/>
              </a:spcBef>
              <a:spcAft>
                <a:spcPts val="0"/>
              </a:spcAft>
              <a:buNone/>
            </a:pPr>
            <a:r>
              <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1"/>
          <p:cNvSpPr txBox="1"/>
          <p:nvPr>
            <p:ph type="title"/>
          </p:nvPr>
        </p:nvSpPr>
        <p:spPr>
          <a:xfrm>
            <a:off x="1324050" y="1307100"/>
            <a:ext cx="6495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200"/>
              <a:t>The Ground Rules for Discussions in ECE 88S</a:t>
            </a:r>
            <a:endParaRPr sz="6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2"/>
          <p:cNvSpPr txBox="1"/>
          <p:nvPr>
            <p:ph type="title"/>
          </p:nvPr>
        </p:nvSpPr>
        <p:spPr>
          <a:xfrm>
            <a:off x="720000" y="16828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Listen respectfully, without interrupting</a:t>
            </a:r>
            <a:endParaRPr sz="1400"/>
          </a:p>
        </p:txBody>
      </p:sp>
      <p:sp>
        <p:nvSpPr>
          <p:cNvPr id="343" name="Google Shape;343;p42"/>
          <p:cNvSpPr txBox="1"/>
          <p:nvPr>
            <p:ph idx="2" type="title"/>
          </p:nvPr>
        </p:nvSpPr>
        <p:spPr>
          <a:xfrm>
            <a:off x="3419269" y="16828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Allow everyone a chance to speak.</a:t>
            </a:r>
            <a:endParaRPr sz="1500"/>
          </a:p>
        </p:txBody>
      </p:sp>
      <p:sp>
        <p:nvSpPr>
          <p:cNvPr id="344" name="Google Shape;344;p42"/>
          <p:cNvSpPr txBox="1"/>
          <p:nvPr>
            <p:ph idx="4" type="title"/>
          </p:nvPr>
        </p:nvSpPr>
        <p:spPr>
          <a:xfrm>
            <a:off x="720000" y="31924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Criticize</a:t>
            </a:r>
            <a:r>
              <a:rPr lang="en" sz="1600"/>
              <a:t> ideas, not individuals</a:t>
            </a:r>
            <a:endParaRPr sz="1600"/>
          </a:p>
        </p:txBody>
      </p:sp>
      <p:sp>
        <p:nvSpPr>
          <p:cNvPr id="345" name="Google Shape;345;p42"/>
          <p:cNvSpPr txBox="1"/>
          <p:nvPr>
            <p:ph idx="6" type="title"/>
          </p:nvPr>
        </p:nvSpPr>
        <p:spPr>
          <a:xfrm>
            <a:off x="3419269" y="31924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Commit to learning, not debating.</a:t>
            </a:r>
            <a:endParaRPr sz="1500"/>
          </a:p>
        </p:txBody>
      </p:sp>
      <p:sp>
        <p:nvSpPr>
          <p:cNvPr id="346" name="Google Shape;346;p42"/>
          <p:cNvSpPr txBox="1"/>
          <p:nvPr>
            <p:ph idx="7" type="subTitle"/>
          </p:nvPr>
        </p:nvSpPr>
        <p:spPr>
          <a:xfrm>
            <a:off x="3419269" y="37789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t>Comment in order to share information, not to </a:t>
            </a:r>
            <a:r>
              <a:rPr lang="en" sz="1300"/>
              <a:t>persuade</a:t>
            </a:r>
            <a:r>
              <a:rPr lang="en" sz="1300"/>
              <a:t>.</a:t>
            </a:r>
            <a:endParaRPr sz="1300"/>
          </a:p>
        </p:txBody>
      </p:sp>
      <p:sp>
        <p:nvSpPr>
          <p:cNvPr id="347" name="Google Shape;347;p42"/>
          <p:cNvSpPr txBox="1"/>
          <p:nvPr>
            <p:ph idx="8" type="title"/>
          </p:nvPr>
        </p:nvSpPr>
        <p:spPr>
          <a:xfrm>
            <a:off x="6118545" y="16828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Listen actively</a:t>
            </a:r>
            <a:endParaRPr sz="1600"/>
          </a:p>
        </p:txBody>
      </p:sp>
      <p:sp>
        <p:nvSpPr>
          <p:cNvPr id="348" name="Google Shape;348;p42"/>
          <p:cNvSpPr txBox="1"/>
          <p:nvPr>
            <p:ph idx="9" type="subTitle"/>
          </p:nvPr>
        </p:nvSpPr>
        <p:spPr>
          <a:xfrm>
            <a:off x="6118545" y="226937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Keep both ears open to understanding others’ views</a:t>
            </a:r>
            <a:endParaRPr sz="1200"/>
          </a:p>
        </p:txBody>
      </p:sp>
      <p:sp>
        <p:nvSpPr>
          <p:cNvPr id="349" name="Google Shape;349;p42"/>
          <p:cNvSpPr txBox="1"/>
          <p:nvPr>
            <p:ph idx="13" type="title"/>
          </p:nvPr>
        </p:nvSpPr>
        <p:spPr>
          <a:xfrm>
            <a:off x="6118545" y="31924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Avoid assumptions about any member of the class</a:t>
            </a:r>
            <a:endParaRPr sz="1500"/>
          </a:p>
        </p:txBody>
      </p:sp>
      <p:sp>
        <p:nvSpPr>
          <p:cNvPr id="350" name="Google Shape;350;p42"/>
          <p:cNvSpPr txBox="1"/>
          <p:nvPr>
            <p:ph idx="14" type="subTitle"/>
          </p:nvPr>
        </p:nvSpPr>
        <p:spPr>
          <a:xfrm>
            <a:off x="6118545" y="4005825"/>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t>Avoid generalizations about social groups, and do not ask individuals to speak for their (perceived) social group.</a:t>
            </a:r>
            <a:endParaRPr sz="1300"/>
          </a:p>
        </p:txBody>
      </p:sp>
      <p:sp>
        <p:nvSpPr>
          <p:cNvPr id="351" name="Google Shape;351;p42"/>
          <p:cNvSpPr txBox="1"/>
          <p:nvPr>
            <p:ph idx="15" type="title"/>
          </p:nvPr>
        </p:nvSpPr>
        <p:spPr>
          <a:xfrm>
            <a:off x="720000" y="532925"/>
            <a:ext cx="7704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Ground Rules for Discussions in our course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3"/>
          <p:cNvSpPr txBox="1"/>
          <p:nvPr>
            <p:ph type="title"/>
          </p:nvPr>
        </p:nvSpPr>
        <p:spPr>
          <a:xfrm>
            <a:off x="3419250" y="16828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“I” statements</a:t>
            </a:r>
            <a:endParaRPr sz="1500"/>
          </a:p>
        </p:txBody>
      </p:sp>
      <p:sp>
        <p:nvSpPr>
          <p:cNvPr id="357" name="Google Shape;357;p43"/>
          <p:cNvSpPr txBox="1"/>
          <p:nvPr>
            <p:ph idx="2" type="title"/>
          </p:nvPr>
        </p:nvSpPr>
        <p:spPr>
          <a:xfrm>
            <a:off x="6118544" y="16828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Be curious about where the conversation is going.</a:t>
            </a:r>
            <a:endParaRPr sz="1500"/>
          </a:p>
        </p:txBody>
      </p:sp>
      <p:sp>
        <p:nvSpPr>
          <p:cNvPr id="358" name="Google Shape;358;p43"/>
          <p:cNvSpPr txBox="1"/>
          <p:nvPr>
            <p:ph idx="4" type="title"/>
          </p:nvPr>
        </p:nvSpPr>
        <p:spPr>
          <a:xfrm>
            <a:off x="720000" y="34036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Check your own tendency to dominate or criticize.</a:t>
            </a:r>
            <a:endParaRPr sz="1600"/>
          </a:p>
        </p:txBody>
      </p:sp>
      <p:sp>
        <p:nvSpPr>
          <p:cNvPr id="359" name="Google Shape;359;p43"/>
          <p:cNvSpPr txBox="1"/>
          <p:nvPr>
            <p:ph idx="6" type="title"/>
          </p:nvPr>
        </p:nvSpPr>
        <p:spPr>
          <a:xfrm>
            <a:off x="3419269" y="34036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Restate in your own words what another person said to verify you understood what they intended</a:t>
            </a:r>
            <a:endParaRPr sz="1500"/>
          </a:p>
        </p:txBody>
      </p:sp>
      <p:sp>
        <p:nvSpPr>
          <p:cNvPr id="360" name="Google Shape;360;p43"/>
          <p:cNvSpPr txBox="1"/>
          <p:nvPr>
            <p:ph idx="8" type="title"/>
          </p:nvPr>
        </p:nvSpPr>
        <p:spPr>
          <a:xfrm>
            <a:off x="719995" y="1682838"/>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Make sure you’re on the same page about certain key terms and definitions</a:t>
            </a:r>
            <a:endParaRPr sz="1600"/>
          </a:p>
        </p:txBody>
      </p:sp>
      <p:sp>
        <p:nvSpPr>
          <p:cNvPr id="361" name="Google Shape;361;p43"/>
          <p:cNvSpPr txBox="1"/>
          <p:nvPr>
            <p:ph idx="13" type="title"/>
          </p:nvPr>
        </p:nvSpPr>
        <p:spPr>
          <a:xfrm>
            <a:off x="6118545" y="3403650"/>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Avoid escalating in emotional intensity as much as possible</a:t>
            </a:r>
            <a:endParaRPr sz="1500"/>
          </a:p>
        </p:txBody>
      </p:sp>
      <p:sp>
        <p:nvSpPr>
          <p:cNvPr id="362" name="Google Shape;362;p43"/>
          <p:cNvSpPr txBox="1"/>
          <p:nvPr>
            <p:ph idx="15" type="title"/>
          </p:nvPr>
        </p:nvSpPr>
        <p:spPr>
          <a:xfrm>
            <a:off x="720000" y="532925"/>
            <a:ext cx="7704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 well as some communication tips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et of Things by Slidesgo">
  <a:themeElements>
    <a:clrScheme name="Simple Light">
      <a:dk1>
        <a:srgbClr val="DB73CB"/>
      </a:dk1>
      <a:lt1>
        <a:srgbClr val="FEA8C3"/>
      </a:lt1>
      <a:dk2>
        <a:srgbClr val="E7D47B"/>
      </a:dk2>
      <a:lt2>
        <a:srgbClr val="FFFFFF"/>
      </a:lt2>
      <a:accent1>
        <a:srgbClr val="5229B7"/>
      </a:accent1>
      <a:accent2>
        <a:srgbClr val="9B69A5"/>
      </a:accent2>
      <a:accent3>
        <a:srgbClr val="78F0F9"/>
      </a:accent3>
      <a:accent4>
        <a:srgbClr val="C954FA"/>
      </a:accent4>
      <a:accent5>
        <a:srgbClr val="F7ABB7"/>
      </a:accent5>
      <a:accent6>
        <a:srgbClr val="FFD38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